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0A236C1" w14:textId="47821864" w:rsidR="009B73AA" w:rsidRPr="00847418" w:rsidRDefault="009B73AA" w:rsidP="00002F35">
      <w:pPr>
        <w:pStyle w:val="Heading1"/>
        <w:keepNext/>
        <w:keepLines/>
        <w:suppressAutoHyphens/>
        <w:spacing w:before="120" w:after="120"/>
        <w:ind w:right="0" w:hanging="567"/>
        <w:rPr>
          <w:rFonts w:eastAsia="MS Gothic"/>
          <w:bCs/>
          <w:color w:val="35B0C1"/>
          <w:sz w:val="56"/>
          <w:szCs w:val="56"/>
        </w:rPr>
      </w:pPr>
      <w:r w:rsidRPr="00847418">
        <w:rPr>
          <w:rFonts w:eastAsia="MS Gothic"/>
          <w:bCs/>
          <w:color w:val="35B0C1"/>
          <w:sz w:val="56"/>
          <w:szCs w:val="56"/>
        </w:rPr>
        <w:t xml:space="preserve">Carer </w:t>
      </w:r>
      <w:r w:rsidR="005E23FE" w:rsidRPr="00847418">
        <w:rPr>
          <w:rFonts w:eastAsia="MS Gothic"/>
          <w:bCs/>
          <w:color w:val="35B0C1"/>
          <w:sz w:val="56"/>
          <w:szCs w:val="56"/>
        </w:rPr>
        <w:t>a</w:t>
      </w:r>
      <w:r w:rsidRPr="00847418">
        <w:rPr>
          <w:rFonts w:eastAsia="MS Gothic"/>
          <w:bCs/>
          <w:color w:val="35B0C1"/>
          <w:sz w:val="56"/>
          <w:szCs w:val="56"/>
        </w:rPr>
        <w:t xml:space="preserve">ssessment Report </w:t>
      </w:r>
    </w:p>
    <w:p w14:paraId="7AD5D061" w14:textId="2B8DBED4" w:rsidR="009B73AA" w:rsidRPr="009B73AA" w:rsidRDefault="009B73AA" w:rsidP="009B73AA">
      <w:pPr>
        <w:pStyle w:val="Heading1"/>
        <w:keepNext/>
        <w:keepLines/>
        <w:suppressAutoHyphens/>
        <w:spacing w:before="240" w:after="240"/>
        <w:ind w:left="-567" w:right="0"/>
        <w:rPr>
          <w:rFonts w:eastAsia="MS Gothic"/>
          <w:bCs/>
          <w:color w:val="auto"/>
          <w:sz w:val="28"/>
          <w:szCs w:val="22"/>
        </w:rPr>
      </w:pPr>
      <w:r w:rsidRPr="009B73AA">
        <w:rPr>
          <w:rFonts w:eastAsia="MS Gothic"/>
          <w:b/>
          <w:bCs/>
          <w:color w:val="auto"/>
          <w:sz w:val="28"/>
          <w:szCs w:val="22"/>
        </w:rPr>
        <w:t>Kinship/Specific Child Only Care</w:t>
      </w:r>
      <w:r>
        <w:rPr>
          <w:rFonts w:eastAsia="MS Gothic"/>
          <w:b/>
          <w:bCs/>
          <w:color w:val="auto"/>
          <w:sz w:val="28"/>
          <w:szCs w:val="22"/>
        </w:rPr>
        <w:t xml:space="preserve"> </w:t>
      </w:r>
      <w:r w:rsidRPr="009A742F">
        <w:rPr>
          <w:rFonts w:asciiTheme="minorHAnsi" w:hAnsiTheme="minorHAnsi" w:cs="Arial"/>
          <w:iCs/>
          <w:color w:val="auto"/>
          <w:sz w:val="22"/>
          <w:szCs w:val="22"/>
        </w:rPr>
        <w:t>(to be used to assess for full-time and/or respite care)</w:t>
      </w:r>
    </w:p>
    <w:p w14:paraId="6C95D749" w14:textId="5999C2DF" w:rsidR="00D16569" w:rsidRPr="00847418" w:rsidRDefault="00E222BD" w:rsidP="00195C1E">
      <w:pPr>
        <w:pStyle w:val="Heading1"/>
        <w:ind w:left="-567"/>
        <w:rPr>
          <w:rFonts w:asciiTheme="minorHAnsi" w:hAnsiTheme="minorHAnsi" w:cs="Arial"/>
          <w:b/>
          <w:color w:val="auto"/>
          <w:sz w:val="28"/>
          <w:szCs w:val="28"/>
        </w:rPr>
      </w:pPr>
      <w:r w:rsidRPr="00847418">
        <w:rPr>
          <w:rFonts w:asciiTheme="minorHAnsi" w:hAnsiTheme="minorHAnsi" w:cs="Arial"/>
          <w:b/>
          <w:color w:val="auto"/>
          <w:sz w:val="28"/>
          <w:szCs w:val="28"/>
        </w:rPr>
        <w:t>PART</w:t>
      </w:r>
      <w:r w:rsidR="000F3C97" w:rsidRPr="00847418">
        <w:rPr>
          <w:rFonts w:asciiTheme="minorHAnsi" w:hAnsiTheme="minorHAnsi" w:cs="Arial"/>
          <w:b/>
          <w:color w:val="auto"/>
          <w:sz w:val="28"/>
          <w:szCs w:val="28"/>
        </w:rPr>
        <w:t xml:space="preserve"> ONE</w:t>
      </w:r>
      <w:r w:rsidR="00E64A86" w:rsidRPr="00847418">
        <w:rPr>
          <w:rFonts w:asciiTheme="minorHAnsi" w:hAnsiTheme="minorHAnsi" w:cs="Arial"/>
          <w:b/>
          <w:color w:val="auto"/>
          <w:sz w:val="28"/>
          <w:szCs w:val="28"/>
        </w:rPr>
        <w:t xml:space="preserve"> – </w:t>
      </w:r>
      <w:r w:rsidR="00D16569" w:rsidRPr="00847418">
        <w:rPr>
          <w:rFonts w:asciiTheme="minorHAnsi" w:hAnsiTheme="minorHAnsi" w:cs="Arial"/>
          <w:b/>
          <w:color w:val="auto"/>
          <w:sz w:val="28"/>
          <w:szCs w:val="28"/>
        </w:rPr>
        <w:t>PRELIMINARY INFORMATION</w:t>
      </w:r>
    </w:p>
    <w:p w14:paraId="30B8B948" w14:textId="77777777" w:rsidR="00D16569" w:rsidRPr="00D16569" w:rsidRDefault="00D16569" w:rsidP="00D16569">
      <w:pPr>
        <w:spacing w:after="0"/>
        <w:rPr>
          <w:sz w:val="10"/>
        </w:rPr>
      </w:pPr>
    </w:p>
    <w:p w14:paraId="35B515F9" w14:textId="098A4AD1" w:rsidR="00B1751F" w:rsidRPr="00847418" w:rsidRDefault="00D16569" w:rsidP="00D16569">
      <w:pPr>
        <w:pStyle w:val="Heading1"/>
        <w:numPr>
          <w:ilvl w:val="0"/>
          <w:numId w:val="26"/>
        </w:numPr>
        <w:rPr>
          <w:rFonts w:asciiTheme="minorHAnsi" w:hAnsiTheme="minorHAnsi" w:cs="Arial"/>
          <w:b/>
          <w:color w:val="auto"/>
          <w:sz w:val="28"/>
          <w:szCs w:val="28"/>
        </w:rPr>
      </w:pPr>
      <w:r w:rsidRPr="00847418">
        <w:rPr>
          <w:rFonts w:asciiTheme="minorHAnsi" w:hAnsiTheme="minorHAnsi" w:cs="Arial"/>
          <w:b/>
          <w:color w:val="auto"/>
          <w:sz w:val="28"/>
          <w:szCs w:val="28"/>
        </w:rPr>
        <w:t xml:space="preserve">Assessment </w:t>
      </w:r>
      <w:r w:rsidR="005E23FE" w:rsidRPr="00847418">
        <w:rPr>
          <w:rFonts w:asciiTheme="minorHAnsi" w:hAnsiTheme="minorHAnsi" w:cs="Arial"/>
          <w:b/>
          <w:color w:val="auto"/>
          <w:sz w:val="28"/>
          <w:szCs w:val="28"/>
        </w:rPr>
        <w:t>d</w:t>
      </w:r>
      <w:r w:rsidRPr="00847418">
        <w:rPr>
          <w:rFonts w:asciiTheme="minorHAnsi" w:hAnsiTheme="minorHAnsi" w:cs="Arial"/>
          <w:b/>
          <w:color w:val="auto"/>
          <w:sz w:val="28"/>
          <w:szCs w:val="28"/>
        </w:rPr>
        <w:t>etails</w:t>
      </w:r>
    </w:p>
    <w:p w14:paraId="7F18BB08" w14:textId="77777777" w:rsidR="00303BA8" w:rsidRPr="003305E6" w:rsidRDefault="00303BA8" w:rsidP="007812BD">
      <w:pPr>
        <w:spacing w:after="0"/>
        <w:rPr>
          <w:rFonts w:asciiTheme="minorHAnsi" w:hAnsiTheme="minorHAnsi" w:cs="Arial"/>
          <w:b/>
          <w:i/>
          <w:color w:val="002060"/>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985"/>
        <w:gridCol w:w="3402"/>
        <w:gridCol w:w="1985"/>
        <w:gridCol w:w="3402"/>
      </w:tblGrid>
      <w:tr w:rsidR="00ED6D88" w:rsidRPr="003305E6" w14:paraId="1E678559" w14:textId="77777777" w:rsidTr="000A06F8">
        <w:trPr>
          <w:trHeight w:val="403"/>
        </w:trPr>
        <w:tc>
          <w:tcPr>
            <w:tcW w:w="10774" w:type="dxa"/>
            <w:gridSpan w:val="4"/>
            <w:shd w:val="clear" w:color="auto" w:fill="35B3C1"/>
            <w:vAlign w:val="center"/>
          </w:tcPr>
          <w:p w14:paraId="72CC3058" w14:textId="77777777" w:rsidR="00ED6D88" w:rsidRPr="003305E6" w:rsidRDefault="00B212BE" w:rsidP="003251AE">
            <w:pPr>
              <w:spacing w:before="80" w:after="80" w:line="240" w:lineRule="auto"/>
              <w:rPr>
                <w:rFonts w:eastAsia="MS Mincho" w:cs="Calibri"/>
                <w:b/>
                <w:sz w:val="20"/>
                <w:szCs w:val="20"/>
              </w:rPr>
            </w:pPr>
            <w:r w:rsidRPr="00A472A1">
              <w:rPr>
                <w:rFonts w:eastAsia="MS Mincho" w:cs="Calibri"/>
                <w:b/>
                <w:color w:val="FFFFFF" w:themeColor="background1"/>
                <w:szCs w:val="20"/>
              </w:rPr>
              <w:t>ASSESSOR DETAILS</w:t>
            </w:r>
          </w:p>
        </w:tc>
      </w:tr>
      <w:tr w:rsidR="00ED6D88" w:rsidRPr="003305E6" w14:paraId="6E72D49A" w14:textId="77777777" w:rsidTr="000A29EE">
        <w:trPr>
          <w:trHeight w:val="340"/>
        </w:trPr>
        <w:tc>
          <w:tcPr>
            <w:tcW w:w="1985" w:type="dxa"/>
            <w:shd w:val="clear" w:color="auto" w:fill="DAEEF3" w:themeFill="accent5" w:themeFillTint="33"/>
            <w:vAlign w:val="center"/>
          </w:tcPr>
          <w:p w14:paraId="04737809" w14:textId="77777777" w:rsidR="00ED6D88" w:rsidRPr="003305E6" w:rsidRDefault="00ED6D88" w:rsidP="00875778">
            <w:pPr>
              <w:pStyle w:val="BodyText1"/>
              <w:spacing w:before="40" w:after="40"/>
              <w:jc w:val="left"/>
              <w:rPr>
                <w:color w:val="auto"/>
                <w:sz w:val="18"/>
                <w:szCs w:val="20"/>
              </w:rPr>
            </w:pPr>
            <w:r w:rsidRPr="003305E6">
              <w:rPr>
                <w:color w:val="auto"/>
                <w:sz w:val="18"/>
                <w:szCs w:val="20"/>
              </w:rPr>
              <w:t>Name</w:t>
            </w:r>
          </w:p>
        </w:tc>
        <w:tc>
          <w:tcPr>
            <w:tcW w:w="3402" w:type="dxa"/>
            <w:shd w:val="clear" w:color="auto" w:fill="auto"/>
            <w:vAlign w:val="center"/>
          </w:tcPr>
          <w:p w14:paraId="5CD0966F" w14:textId="77777777" w:rsidR="00ED6D88" w:rsidRPr="003305E6" w:rsidRDefault="00D31C86" w:rsidP="00875778">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1985" w:type="dxa"/>
            <w:shd w:val="clear" w:color="auto" w:fill="DAEEF3" w:themeFill="accent5" w:themeFillTint="33"/>
            <w:vAlign w:val="center"/>
          </w:tcPr>
          <w:p w14:paraId="4927FDC2" w14:textId="5C8D215C" w:rsidR="00ED6D88" w:rsidRPr="003305E6" w:rsidRDefault="003F5349" w:rsidP="00875778">
            <w:pPr>
              <w:pStyle w:val="BodyText1"/>
              <w:spacing w:before="40" w:after="40"/>
              <w:jc w:val="left"/>
              <w:rPr>
                <w:color w:val="auto"/>
                <w:sz w:val="18"/>
                <w:szCs w:val="20"/>
              </w:rPr>
            </w:pPr>
            <w:r>
              <w:rPr>
                <w:color w:val="auto"/>
                <w:sz w:val="18"/>
                <w:szCs w:val="20"/>
              </w:rPr>
              <w:t>Role</w:t>
            </w:r>
          </w:p>
        </w:tc>
        <w:tc>
          <w:tcPr>
            <w:tcW w:w="3402" w:type="dxa"/>
            <w:shd w:val="clear" w:color="auto" w:fill="auto"/>
            <w:vAlign w:val="center"/>
          </w:tcPr>
          <w:p w14:paraId="1E3EE8B9" w14:textId="77777777" w:rsidR="00ED6D88" w:rsidRPr="003305E6" w:rsidRDefault="00D31C86" w:rsidP="00875778">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ED6D88" w:rsidRPr="003305E6" w14:paraId="1260D4E8" w14:textId="77777777" w:rsidTr="000A29EE">
        <w:trPr>
          <w:trHeight w:val="340"/>
        </w:trPr>
        <w:tc>
          <w:tcPr>
            <w:tcW w:w="1985" w:type="dxa"/>
            <w:shd w:val="clear" w:color="auto" w:fill="DAEEF3" w:themeFill="accent5" w:themeFillTint="33"/>
            <w:vAlign w:val="center"/>
          </w:tcPr>
          <w:p w14:paraId="4652F827" w14:textId="77777777" w:rsidR="00ED6D88" w:rsidRPr="003305E6" w:rsidRDefault="00636D5E" w:rsidP="00875778">
            <w:pPr>
              <w:pStyle w:val="BodyText1"/>
              <w:spacing w:before="40" w:after="40"/>
              <w:jc w:val="left"/>
              <w:rPr>
                <w:color w:val="auto"/>
                <w:sz w:val="18"/>
                <w:szCs w:val="20"/>
              </w:rPr>
            </w:pPr>
            <w:r w:rsidRPr="003305E6">
              <w:rPr>
                <w:color w:val="auto"/>
                <w:sz w:val="18"/>
                <w:szCs w:val="20"/>
              </w:rPr>
              <w:t>Email</w:t>
            </w:r>
          </w:p>
        </w:tc>
        <w:tc>
          <w:tcPr>
            <w:tcW w:w="3402" w:type="dxa"/>
            <w:shd w:val="clear" w:color="auto" w:fill="auto"/>
            <w:vAlign w:val="center"/>
          </w:tcPr>
          <w:p w14:paraId="7806D2B2" w14:textId="77777777" w:rsidR="00ED6D88" w:rsidRPr="003305E6" w:rsidRDefault="00D31C86" w:rsidP="00875778">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1985" w:type="dxa"/>
            <w:shd w:val="clear" w:color="auto" w:fill="DAEEF3" w:themeFill="accent5" w:themeFillTint="33"/>
            <w:vAlign w:val="center"/>
          </w:tcPr>
          <w:p w14:paraId="38CDF166" w14:textId="77777777" w:rsidR="00ED6D88" w:rsidRPr="003305E6" w:rsidRDefault="00636D5E" w:rsidP="00875778">
            <w:pPr>
              <w:pStyle w:val="BodyText1"/>
              <w:spacing w:before="40" w:after="40"/>
              <w:jc w:val="left"/>
              <w:rPr>
                <w:color w:val="auto"/>
                <w:sz w:val="18"/>
                <w:szCs w:val="20"/>
              </w:rPr>
            </w:pPr>
            <w:r w:rsidRPr="003305E6">
              <w:rPr>
                <w:color w:val="auto"/>
                <w:sz w:val="18"/>
                <w:szCs w:val="20"/>
              </w:rPr>
              <w:t xml:space="preserve">Phone </w:t>
            </w:r>
          </w:p>
        </w:tc>
        <w:tc>
          <w:tcPr>
            <w:tcW w:w="3402" w:type="dxa"/>
            <w:shd w:val="clear" w:color="auto" w:fill="auto"/>
            <w:vAlign w:val="center"/>
          </w:tcPr>
          <w:p w14:paraId="4FB29DE9" w14:textId="77777777" w:rsidR="00ED6D88" w:rsidRPr="003305E6" w:rsidRDefault="00D31C86" w:rsidP="00875778">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ED6D88" w:rsidRPr="003305E6" w14:paraId="46512319" w14:textId="77777777" w:rsidTr="000A29EE">
        <w:trPr>
          <w:trHeight w:val="340"/>
        </w:trPr>
        <w:tc>
          <w:tcPr>
            <w:tcW w:w="1985" w:type="dxa"/>
            <w:shd w:val="clear" w:color="auto" w:fill="DAEEF3" w:themeFill="accent5" w:themeFillTint="33"/>
            <w:vAlign w:val="center"/>
          </w:tcPr>
          <w:p w14:paraId="27D472EB" w14:textId="516F35A8" w:rsidR="00ED6D88" w:rsidRPr="003305E6" w:rsidRDefault="00ED6D88" w:rsidP="00875778">
            <w:pPr>
              <w:pStyle w:val="BodyText1"/>
              <w:spacing w:before="40" w:after="40"/>
              <w:jc w:val="left"/>
              <w:rPr>
                <w:color w:val="auto"/>
                <w:sz w:val="18"/>
                <w:szCs w:val="20"/>
              </w:rPr>
            </w:pPr>
            <w:r w:rsidRPr="003305E6">
              <w:rPr>
                <w:color w:val="auto"/>
                <w:sz w:val="18"/>
                <w:szCs w:val="20"/>
              </w:rPr>
              <w:t xml:space="preserve">Postal </w:t>
            </w:r>
            <w:r w:rsidR="00672042">
              <w:rPr>
                <w:color w:val="auto"/>
                <w:sz w:val="18"/>
                <w:szCs w:val="20"/>
              </w:rPr>
              <w:t>a</w:t>
            </w:r>
            <w:r w:rsidRPr="003305E6">
              <w:rPr>
                <w:color w:val="auto"/>
                <w:sz w:val="18"/>
                <w:szCs w:val="20"/>
              </w:rPr>
              <w:t>ddress</w:t>
            </w:r>
          </w:p>
        </w:tc>
        <w:tc>
          <w:tcPr>
            <w:tcW w:w="8789" w:type="dxa"/>
            <w:gridSpan w:val="3"/>
            <w:shd w:val="clear" w:color="auto" w:fill="auto"/>
            <w:vAlign w:val="center"/>
          </w:tcPr>
          <w:p w14:paraId="1C496269" w14:textId="77777777" w:rsidR="00ED6D88" w:rsidRPr="003305E6" w:rsidRDefault="00D31C86" w:rsidP="00875778">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31BC3E77" w14:textId="77777777" w:rsidR="006573C7" w:rsidRPr="003305E6" w:rsidRDefault="006573C7" w:rsidP="00875778">
      <w:pPr>
        <w:spacing w:before="40" w:after="40" w:line="240" w:lineRule="auto"/>
        <w:rPr>
          <w:rFonts w:asciiTheme="minorHAnsi" w:hAnsiTheme="minorHAnsi" w:cs="Arial"/>
          <w:b/>
          <w:color w:val="002060"/>
          <w:sz w:val="10"/>
          <w:szCs w:val="10"/>
        </w:rPr>
      </w:pPr>
    </w:p>
    <w:tbl>
      <w:tblPr>
        <w:tblStyle w:val="TableGrid"/>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1985"/>
        <w:gridCol w:w="3402"/>
        <w:gridCol w:w="1985"/>
        <w:gridCol w:w="3402"/>
      </w:tblGrid>
      <w:tr w:rsidR="007330E5" w:rsidRPr="003305E6" w14:paraId="48AE28A5" w14:textId="77777777" w:rsidTr="00B5423A">
        <w:trPr>
          <w:trHeight w:val="256"/>
        </w:trPr>
        <w:tc>
          <w:tcPr>
            <w:tcW w:w="10774" w:type="dxa"/>
            <w:gridSpan w:val="4"/>
            <w:shd w:val="clear" w:color="auto" w:fill="35B3C1"/>
            <w:vAlign w:val="center"/>
          </w:tcPr>
          <w:p w14:paraId="1DB5208B" w14:textId="48DFBE5B" w:rsidR="007330E5" w:rsidRPr="003305E6" w:rsidRDefault="00DE4572" w:rsidP="00B5423A">
            <w:pPr>
              <w:spacing w:after="0" w:line="240" w:lineRule="auto"/>
              <w:jc w:val="left"/>
              <w:rPr>
                <w:rFonts w:asciiTheme="minorHAnsi" w:hAnsiTheme="minorHAnsi" w:cs="Arial"/>
                <w:b/>
                <w:sz w:val="20"/>
                <w:szCs w:val="20"/>
                <w:lang w:val="en-AU"/>
              </w:rPr>
            </w:pPr>
            <w:r>
              <w:rPr>
                <w:rFonts w:asciiTheme="minorHAnsi" w:hAnsiTheme="minorHAnsi" w:cs="Arial"/>
                <w:b/>
                <w:color w:val="FFFFFF" w:themeColor="background1"/>
                <w:szCs w:val="20"/>
                <w:lang w:val="en-AU"/>
              </w:rPr>
              <w:t xml:space="preserve">APPLICANT </w:t>
            </w:r>
            <w:r w:rsidR="003F5349" w:rsidRPr="00A472A1">
              <w:rPr>
                <w:rFonts w:asciiTheme="minorHAnsi" w:hAnsiTheme="minorHAnsi" w:cs="Arial"/>
                <w:b/>
                <w:color w:val="FFFFFF" w:themeColor="background1"/>
                <w:szCs w:val="20"/>
                <w:lang w:val="en-AU"/>
              </w:rPr>
              <w:t xml:space="preserve">CARER </w:t>
            </w:r>
            <w:r w:rsidR="00183CFD" w:rsidRPr="00A472A1">
              <w:rPr>
                <w:rFonts w:asciiTheme="minorHAnsi" w:hAnsiTheme="minorHAnsi" w:cs="Arial"/>
                <w:b/>
                <w:color w:val="FFFFFF" w:themeColor="background1"/>
                <w:szCs w:val="20"/>
                <w:lang w:val="en-AU"/>
              </w:rPr>
              <w:t>DETAILS</w:t>
            </w:r>
          </w:p>
        </w:tc>
      </w:tr>
      <w:tr w:rsidR="007330E5" w:rsidRPr="003305E6" w14:paraId="0CB85D4B" w14:textId="77777777" w:rsidTr="000A29EE">
        <w:trPr>
          <w:trHeight w:val="340"/>
        </w:trPr>
        <w:tc>
          <w:tcPr>
            <w:tcW w:w="1985" w:type="dxa"/>
            <w:shd w:val="clear" w:color="auto" w:fill="DAEEF3" w:themeFill="accent5" w:themeFillTint="33"/>
            <w:vAlign w:val="center"/>
          </w:tcPr>
          <w:p w14:paraId="5C5A2BF7" w14:textId="67A6AEE7" w:rsidR="007330E5" w:rsidRPr="003305E6" w:rsidRDefault="00694F0B"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Street</w:t>
            </w:r>
            <w:r w:rsidR="007330E5" w:rsidRPr="003305E6">
              <w:rPr>
                <w:rFonts w:asciiTheme="minorHAnsi" w:hAnsiTheme="minorHAnsi" w:cs="Arial"/>
                <w:sz w:val="18"/>
                <w:szCs w:val="20"/>
                <w:lang w:val="en-AU"/>
              </w:rPr>
              <w:t xml:space="preserve"> </w:t>
            </w:r>
            <w:r w:rsidR="00672042">
              <w:rPr>
                <w:rFonts w:asciiTheme="minorHAnsi" w:hAnsiTheme="minorHAnsi" w:cs="Arial"/>
                <w:sz w:val="18"/>
                <w:szCs w:val="20"/>
                <w:lang w:val="en-AU"/>
              </w:rPr>
              <w:t>a</w:t>
            </w:r>
            <w:r w:rsidR="007330E5" w:rsidRPr="003305E6">
              <w:rPr>
                <w:rFonts w:asciiTheme="minorHAnsi" w:hAnsiTheme="minorHAnsi" w:cs="Arial"/>
                <w:sz w:val="18"/>
                <w:szCs w:val="20"/>
                <w:lang w:val="en-AU"/>
              </w:rPr>
              <w:t>ddress</w:t>
            </w:r>
          </w:p>
        </w:tc>
        <w:tc>
          <w:tcPr>
            <w:tcW w:w="8789" w:type="dxa"/>
            <w:gridSpan w:val="3"/>
            <w:shd w:val="clear" w:color="auto" w:fill="auto"/>
            <w:vAlign w:val="center"/>
          </w:tcPr>
          <w:p w14:paraId="0A557D66" w14:textId="77777777" w:rsidR="007330E5" w:rsidRPr="003305E6" w:rsidRDefault="00D31C86" w:rsidP="00875778">
            <w:pPr>
              <w:spacing w:before="40" w:after="40" w:line="240" w:lineRule="auto"/>
              <w:jc w:val="left"/>
              <w:rPr>
                <w:rFonts w:asciiTheme="minorHAnsi" w:hAnsiTheme="minorHAnsi" w:cs="Arial"/>
                <w:b/>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7330E5" w:rsidRPr="003305E6" w14:paraId="496700F4" w14:textId="77777777" w:rsidTr="000A29EE">
        <w:trPr>
          <w:trHeight w:val="340"/>
        </w:trPr>
        <w:tc>
          <w:tcPr>
            <w:tcW w:w="1985" w:type="dxa"/>
            <w:shd w:val="clear" w:color="auto" w:fill="DAEEF3" w:themeFill="accent5" w:themeFillTint="33"/>
            <w:vAlign w:val="center"/>
          </w:tcPr>
          <w:p w14:paraId="17DFB24F" w14:textId="3EA6CB07" w:rsidR="007330E5" w:rsidRPr="003305E6" w:rsidRDefault="007330E5"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Postal </w:t>
            </w:r>
            <w:r w:rsidR="00672042">
              <w:rPr>
                <w:rFonts w:asciiTheme="minorHAnsi" w:hAnsiTheme="minorHAnsi" w:cs="Arial"/>
                <w:sz w:val="18"/>
                <w:szCs w:val="20"/>
                <w:lang w:val="en-AU"/>
              </w:rPr>
              <w:t>a</w:t>
            </w:r>
            <w:r w:rsidRPr="003305E6">
              <w:rPr>
                <w:rFonts w:asciiTheme="minorHAnsi" w:hAnsiTheme="minorHAnsi" w:cs="Arial"/>
                <w:sz w:val="18"/>
                <w:szCs w:val="20"/>
                <w:lang w:val="en-AU"/>
              </w:rPr>
              <w:t>ddress</w:t>
            </w:r>
          </w:p>
        </w:tc>
        <w:tc>
          <w:tcPr>
            <w:tcW w:w="8789" w:type="dxa"/>
            <w:gridSpan w:val="3"/>
            <w:shd w:val="clear" w:color="auto" w:fill="auto"/>
            <w:vAlign w:val="center"/>
          </w:tcPr>
          <w:p w14:paraId="7BC82CAE" w14:textId="77777777" w:rsidR="007330E5" w:rsidRPr="003305E6" w:rsidRDefault="00D31C86" w:rsidP="00875778">
            <w:pPr>
              <w:spacing w:before="40" w:after="40" w:line="240" w:lineRule="auto"/>
              <w:jc w:val="left"/>
              <w:rPr>
                <w:rFonts w:asciiTheme="minorHAnsi" w:hAnsiTheme="minorHAnsi" w:cs="Arial"/>
                <w:b/>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6573C7" w:rsidRPr="003305E6" w14:paraId="559DB551" w14:textId="77777777" w:rsidTr="000A29EE">
        <w:trPr>
          <w:trHeight w:val="340"/>
        </w:trPr>
        <w:tc>
          <w:tcPr>
            <w:tcW w:w="5387" w:type="dxa"/>
            <w:gridSpan w:val="2"/>
            <w:shd w:val="clear" w:color="auto" w:fill="DAEEF3" w:themeFill="accent5" w:themeFillTint="33"/>
            <w:vAlign w:val="center"/>
          </w:tcPr>
          <w:p w14:paraId="0F9C604B" w14:textId="02F701FE" w:rsidR="006573C7" w:rsidRPr="003305E6" w:rsidRDefault="0066069F" w:rsidP="00875778">
            <w:pPr>
              <w:spacing w:before="40" w:after="40" w:line="240" w:lineRule="auto"/>
              <w:jc w:val="left"/>
              <w:rPr>
                <w:rFonts w:asciiTheme="minorHAnsi" w:hAnsiTheme="minorHAnsi" w:cs="Arial"/>
                <w:b/>
                <w:sz w:val="18"/>
                <w:szCs w:val="20"/>
                <w:lang w:val="en-AU"/>
              </w:rPr>
            </w:pPr>
            <w:r>
              <w:rPr>
                <w:rFonts w:asciiTheme="minorHAnsi" w:hAnsiTheme="minorHAnsi" w:cs="Arial"/>
                <w:b/>
                <w:sz w:val="18"/>
                <w:szCs w:val="20"/>
                <w:lang w:val="en-AU"/>
              </w:rPr>
              <w:t xml:space="preserve">Applicant </w:t>
            </w:r>
            <w:r w:rsidR="003F5349">
              <w:rPr>
                <w:rFonts w:asciiTheme="minorHAnsi" w:hAnsiTheme="minorHAnsi" w:cs="Arial"/>
                <w:b/>
                <w:sz w:val="18"/>
                <w:szCs w:val="20"/>
                <w:lang w:val="en-AU"/>
              </w:rPr>
              <w:t>Carer</w:t>
            </w:r>
            <w:r w:rsidR="006B7D10">
              <w:rPr>
                <w:rFonts w:asciiTheme="minorHAnsi" w:hAnsiTheme="minorHAnsi" w:cs="Arial"/>
                <w:b/>
                <w:sz w:val="18"/>
                <w:szCs w:val="20"/>
                <w:lang w:val="en-AU"/>
              </w:rPr>
              <w:t xml:space="preserve"> </w:t>
            </w:r>
            <w:r w:rsidR="00C1778A" w:rsidRPr="003305E6">
              <w:rPr>
                <w:rFonts w:asciiTheme="minorHAnsi" w:hAnsiTheme="minorHAnsi" w:cs="Arial"/>
                <w:b/>
                <w:sz w:val="18"/>
                <w:szCs w:val="20"/>
                <w:lang w:val="en-AU"/>
              </w:rPr>
              <w:t>One</w:t>
            </w:r>
          </w:p>
        </w:tc>
        <w:tc>
          <w:tcPr>
            <w:tcW w:w="5387" w:type="dxa"/>
            <w:gridSpan w:val="2"/>
            <w:shd w:val="clear" w:color="auto" w:fill="DAEEF3" w:themeFill="accent5" w:themeFillTint="33"/>
            <w:vAlign w:val="center"/>
          </w:tcPr>
          <w:p w14:paraId="7D26D3F1" w14:textId="2D2C7F37" w:rsidR="006573C7" w:rsidRPr="003305E6" w:rsidRDefault="0066069F" w:rsidP="00875778">
            <w:pPr>
              <w:spacing w:before="40" w:after="40" w:line="240" w:lineRule="auto"/>
              <w:jc w:val="left"/>
              <w:rPr>
                <w:rFonts w:asciiTheme="minorHAnsi" w:hAnsiTheme="minorHAnsi" w:cs="Arial"/>
                <w:b/>
                <w:sz w:val="18"/>
                <w:szCs w:val="20"/>
                <w:lang w:val="en-AU"/>
              </w:rPr>
            </w:pPr>
            <w:r>
              <w:rPr>
                <w:rFonts w:asciiTheme="minorHAnsi" w:hAnsiTheme="minorHAnsi" w:cs="Arial"/>
                <w:b/>
                <w:sz w:val="18"/>
                <w:szCs w:val="20"/>
                <w:lang w:val="en-AU"/>
              </w:rPr>
              <w:t xml:space="preserve">Applicant </w:t>
            </w:r>
            <w:r w:rsidR="003F5349">
              <w:rPr>
                <w:rFonts w:asciiTheme="minorHAnsi" w:hAnsiTheme="minorHAnsi" w:cs="Arial"/>
                <w:b/>
                <w:sz w:val="18"/>
                <w:szCs w:val="20"/>
                <w:lang w:val="en-AU"/>
              </w:rPr>
              <w:t>Carer</w:t>
            </w:r>
            <w:r w:rsidR="003F5349" w:rsidRPr="003305E6">
              <w:rPr>
                <w:rFonts w:asciiTheme="minorHAnsi" w:hAnsiTheme="minorHAnsi" w:cs="Arial"/>
                <w:b/>
                <w:sz w:val="18"/>
                <w:szCs w:val="20"/>
                <w:lang w:val="en-AU"/>
              </w:rPr>
              <w:t xml:space="preserve"> </w:t>
            </w:r>
            <w:r w:rsidR="00C1778A" w:rsidRPr="003305E6">
              <w:rPr>
                <w:rFonts w:asciiTheme="minorHAnsi" w:hAnsiTheme="minorHAnsi" w:cs="Arial"/>
                <w:b/>
                <w:sz w:val="18"/>
                <w:szCs w:val="20"/>
                <w:lang w:val="en-AU"/>
              </w:rPr>
              <w:t>Two</w:t>
            </w:r>
          </w:p>
        </w:tc>
      </w:tr>
      <w:tr w:rsidR="004F3FAC" w:rsidRPr="003305E6" w14:paraId="7D6DD852" w14:textId="77777777" w:rsidTr="000A29EE">
        <w:trPr>
          <w:trHeight w:val="340"/>
        </w:trPr>
        <w:tc>
          <w:tcPr>
            <w:tcW w:w="1985" w:type="dxa"/>
            <w:shd w:val="clear" w:color="auto" w:fill="DAEEF3" w:themeFill="accent5" w:themeFillTint="33"/>
            <w:vAlign w:val="center"/>
          </w:tcPr>
          <w:p w14:paraId="1E41CC81" w14:textId="7E79088D"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Full </w:t>
            </w:r>
            <w:r w:rsidR="00672042">
              <w:rPr>
                <w:rFonts w:asciiTheme="minorHAnsi" w:hAnsiTheme="minorHAnsi" w:cs="Arial"/>
                <w:sz w:val="18"/>
                <w:szCs w:val="20"/>
                <w:lang w:val="en-AU"/>
              </w:rPr>
              <w:t>n</w:t>
            </w:r>
            <w:r w:rsidRPr="003305E6">
              <w:rPr>
                <w:rFonts w:asciiTheme="minorHAnsi" w:hAnsiTheme="minorHAnsi" w:cs="Arial"/>
                <w:sz w:val="18"/>
                <w:szCs w:val="20"/>
                <w:lang w:val="en-AU"/>
              </w:rPr>
              <w:t>ame</w:t>
            </w:r>
          </w:p>
        </w:tc>
        <w:tc>
          <w:tcPr>
            <w:tcW w:w="3402" w:type="dxa"/>
            <w:vAlign w:val="center"/>
          </w:tcPr>
          <w:p w14:paraId="5D4F2FCD"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41E9BB7E" w14:textId="0EB05101"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Full </w:t>
            </w:r>
            <w:r w:rsidR="00672042">
              <w:rPr>
                <w:rFonts w:asciiTheme="minorHAnsi" w:hAnsiTheme="minorHAnsi" w:cs="Arial"/>
                <w:sz w:val="18"/>
                <w:szCs w:val="20"/>
                <w:lang w:val="en-AU"/>
              </w:rPr>
              <w:t>n</w:t>
            </w:r>
            <w:r w:rsidRPr="003305E6">
              <w:rPr>
                <w:rFonts w:asciiTheme="minorHAnsi" w:hAnsiTheme="minorHAnsi" w:cs="Arial"/>
                <w:sz w:val="18"/>
                <w:szCs w:val="20"/>
                <w:lang w:val="en-AU"/>
              </w:rPr>
              <w:t>ame</w:t>
            </w:r>
          </w:p>
        </w:tc>
        <w:tc>
          <w:tcPr>
            <w:tcW w:w="3402" w:type="dxa"/>
            <w:vAlign w:val="center"/>
          </w:tcPr>
          <w:p w14:paraId="3ECA9974"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694F0B" w:rsidRPr="003305E6" w14:paraId="0C87A7F9" w14:textId="77777777" w:rsidTr="000A29EE">
        <w:trPr>
          <w:trHeight w:val="340"/>
        </w:trPr>
        <w:tc>
          <w:tcPr>
            <w:tcW w:w="1985" w:type="dxa"/>
            <w:shd w:val="clear" w:color="auto" w:fill="DAEEF3" w:themeFill="accent5" w:themeFillTint="33"/>
            <w:vAlign w:val="center"/>
          </w:tcPr>
          <w:p w14:paraId="7A10B22E" w14:textId="4BBB63A9" w:rsidR="00694F0B" w:rsidRPr="003305E6" w:rsidRDefault="00694F0B"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Previous </w:t>
            </w:r>
            <w:r w:rsidR="00672042">
              <w:rPr>
                <w:rFonts w:asciiTheme="minorHAnsi" w:hAnsiTheme="minorHAnsi" w:cs="Arial"/>
                <w:sz w:val="18"/>
                <w:szCs w:val="20"/>
                <w:lang w:val="en-AU"/>
              </w:rPr>
              <w:t>n</w:t>
            </w:r>
            <w:r w:rsidRPr="003305E6">
              <w:rPr>
                <w:rFonts w:asciiTheme="minorHAnsi" w:hAnsiTheme="minorHAnsi" w:cs="Arial"/>
                <w:sz w:val="18"/>
                <w:szCs w:val="20"/>
                <w:lang w:val="en-AU"/>
              </w:rPr>
              <w:t>ame/s</w:t>
            </w:r>
          </w:p>
        </w:tc>
        <w:tc>
          <w:tcPr>
            <w:tcW w:w="3402" w:type="dxa"/>
            <w:vAlign w:val="center"/>
          </w:tcPr>
          <w:p w14:paraId="6D907A3B" w14:textId="77777777" w:rsidR="00694F0B"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5AAE1C72" w14:textId="55BE84B2" w:rsidR="00694F0B" w:rsidRPr="003305E6" w:rsidRDefault="00694F0B"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Previous </w:t>
            </w:r>
            <w:r w:rsidR="00672042">
              <w:rPr>
                <w:rFonts w:asciiTheme="minorHAnsi" w:hAnsiTheme="minorHAnsi" w:cs="Arial"/>
                <w:sz w:val="18"/>
                <w:szCs w:val="20"/>
                <w:lang w:val="en-AU"/>
              </w:rPr>
              <w:t>n</w:t>
            </w:r>
            <w:r w:rsidRPr="003305E6">
              <w:rPr>
                <w:rFonts w:asciiTheme="minorHAnsi" w:hAnsiTheme="minorHAnsi" w:cs="Arial"/>
                <w:sz w:val="18"/>
                <w:szCs w:val="20"/>
                <w:lang w:val="en-AU"/>
              </w:rPr>
              <w:t>ame/s</w:t>
            </w:r>
          </w:p>
        </w:tc>
        <w:tc>
          <w:tcPr>
            <w:tcW w:w="3402" w:type="dxa"/>
            <w:vAlign w:val="center"/>
          </w:tcPr>
          <w:p w14:paraId="64863AB9" w14:textId="77777777" w:rsidR="00694F0B"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1C0BF9" w:rsidRPr="003305E6" w14:paraId="1A56E689" w14:textId="77777777" w:rsidTr="000A29EE">
        <w:trPr>
          <w:trHeight w:val="340"/>
        </w:trPr>
        <w:tc>
          <w:tcPr>
            <w:tcW w:w="1985" w:type="dxa"/>
            <w:shd w:val="clear" w:color="auto" w:fill="DAEEF3" w:themeFill="accent5" w:themeFillTint="33"/>
            <w:vAlign w:val="center"/>
          </w:tcPr>
          <w:p w14:paraId="2819F467" w14:textId="13FB832B" w:rsidR="001C0BF9" w:rsidRPr="003305E6" w:rsidRDefault="001C0BF9" w:rsidP="00875778">
            <w:pPr>
              <w:spacing w:before="40" w:after="40" w:line="240" w:lineRule="auto"/>
              <w:rPr>
                <w:rFonts w:asciiTheme="minorHAnsi" w:hAnsiTheme="minorHAnsi" w:cs="Arial"/>
                <w:sz w:val="18"/>
                <w:szCs w:val="20"/>
              </w:rPr>
            </w:pPr>
            <w:r>
              <w:rPr>
                <w:rFonts w:asciiTheme="minorHAnsi" w:hAnsiTheme="minorHAnsi" w:cs="Arial"/>
                <w:sz w:val="18"/>
                <w:szCs w:val="20"/>
              </w:rPr>
              <w:t>C3MS Client ID</w:t>
            </w:r>
          </w:p>
        </w:tc>
        <w:tc>
          <w:tcPr>
            <w:tcW w:w="3402" w:type="dxa"/>
            <w:vAlign w:val="center"/>
          </w:tcPr>
          <w:p w14:paraId="06C1D8CE" w14:textId="702D9C35" w:rsidR="001C0BF9" w:rsidRPr="003305E6" w:rsidRDefault="001C0BF9" w:rsidP="00875778">
            <w:pPr>
              <w:spacing w:before="40" w:after="40" w:line="240" w:lineRule="auto"/>
              <w:rPr>
                <w:rFonts w:asciiTheme="minorHAnsi"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55A711F4" w14:textId="2BA209DB" w:rsidR="001C0BF9" w:rsidRPr="003305E6" w:rsidRDefault="001C0BF9" w:rsidP="00875778">
            <w:pPr>
              <w:spacing w:before="40" w:after="40" w:line="240" w:lineRule="auto"/>
              <w:rPr>
                <w:rFonts w:asciiTheme="minorHAnsi" w:hAnsiTheme="minorHAnsi" w:cs="Arial"/>
                <w:sz w:val="18"/>
                <w:szCs w:val="20"/>
              </w:rPr>
            </w:pPr>
            <w:r>
              <w:rPr>
                <w:rFonts w:asciiTheme="minorHAnsi" w:hAnsiTheme="minorHAnsi" w:cs="Arial"/>
                <w:sz w:val="18"/>
                <w:szCs w:val="20"/>
              </w:rPr>
              <w:t>C3MS Client ID</w:t>
            </w:r>
          </w:p>
        </w:tc>
        <w:tc>
          <w:tcPr>
            <w:tcW w:w="3402" w:type="dxa"/>
            <w:vAlign w:val="center"/>
          </w:tcPr>
          <w:p w14:paraId="0568A38C" w14:textId="631EC006" w:rsidR="001C0BF9" w:rsidRPr="003305E6" w:rsidRDefault="001C0BF9" w:rsidP="00875778">
            <w:pPr>
              <w:spacing w:before="40" w:after="40" w:line="240" w:lineRule="auto"/>
              <w:rPr>
                <w:rFonts w:asciiTheme="minorHAnsi"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4F3FAC" w:rsidRPr="003305E6" w14:paraId="55E3A256" w14:textId="77777777" w:rsidTr="000A29EE">
        <w:trPr>
          <w:trHeight w:val="340"/>
        </w:trPr>
        <w:tc>
          <w:tcPr>
            <w:tcW w:w="1985" w:type="dxa"/>
            <w:shd w:val="clear" w:color="auto" w:fill="DAEEF3" w:themeFill="accent5" w:themeFillTint="33"/>
            <w:vAlign w:val="center"/>
          </w:tcPr>
          <w:p w14:paraId="4B43A9FD" w14:textId="137727F0"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Date of </w:t>
            </w:r>
            <w:r w:rsidR="00672042">
              <w:rPr>
                <w:rFonts w:asciiTheme="minorHAnsi" w:hAnsiTheme="minorHAnsi" w:cs="Arial"/>
                <w:sz w:val="18"/>
                <w:szCs w:val="20"/>
                <w:lang w:val="en-AU"/>
              </w:rPr>
              <w:t>b</w:t>
            </w:r>
            <w:r w:rsidRPr="003305E6">
              <w:rPr>
                <w:rFonts w:asciiTheme="minorHAnsi" w:hAnsiTheme="minorHAnsi" w:cs="Arial"/>
                <w:sz w:val="18"/>
                <w:szCs w:val="20"/>
                <w:lang w:val="en-AU"/>
              </w:rPr>
              <w:t>irth</w:t>
            </w:r>
          </w:p>
        </w:tc>
        <w:tc>
          <w:tcPr>
            <w:tcW w:w="3402" w:type="dxa"/>
            <w:vAlign w:val="center"/>
          </w:tcPr>
          <w:p w14:paraId="7DDD2107"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27490CBF" w14:textId="49E9B456"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Date of </w:t>
            </w:r>
            <w:r w:rsidR="00672042">
              <w:rPr>
                <w:rFonts w:asciiTheme="minorHAnsi" w:hAnsiTheme="minorHAnsi" w:cs="Arial"/>
                <w:sz w:val="18"/>
                <w:szCs w:val="20"/>
                <w:lang w:val="en-AU"/>
              </w:rPr>
              <w:t>b</w:t>
            </w:r>
            <w:r w:rsidRPr="003305E6">
              <w:rPr>
                <w:rFonts w:asciiTheme="minorHAnsi" w:hAnsiTheme="minorHAnsi" w:cs="Arial"/>
                <w:sz w:val="18"/>
                <w:szCs w:val="20"/>
                <w:lang w:val="en-AU"/>
              </w:rPr>
              <w:t>irth</w:t>
            </w:r>
          </w:p>
        </w:tc>
        <w:tc>
          <w:tcPr>
            <w:tcW w:w="3402" w:type="dxa"/>
            <w:vAlign w:val="center"/>
          </w:tcPr>
          <w:p w14:paraId="387AB0F6"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4F3FAC" w:rsidRPr="003305E6" w14:paraId="6528952C" w14:textId="77777777" w:rsidTr="000A29EE">
        <w:trPr>
          <w:trHeight w:val="340"/>
        </w:trPr>
        <w:tc>
          <w:tcPr>
            <w:tcW w:w="1985" w:type="dxa"/>
            <w:shd w:val="clear" w:color="auto" w:fill="DAEEF3" w:themeFill="accent5" w:themeFillTint="33"/>
            <w:vAlign w:val="center"/>
          </w:tcPr>
          <w:p w14:paraId="612DA261" w14:textId="2F3E130E"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Phone </w:t>
            </w:r>
            <w:r w:rsidR="00672042">
              <w:rPr>
                <w:rFonts w:asciiTheme="minorHAnsi" w:hAnsiTheme="minorHAnsi" w:cs="Arial"/>
                <w:sz w:val="18"/>
                <w:szCs w:val="20"/>
                <w:lang w:val="en-AU"/>
              </w:rPr>
              <w:t>n</w:t>
            </w:r>
            <w:r w:rsidRPr="003305E6">
              <w:rPr>
                <w:rFonts w:asciiTheme="minorHAnsi" w:hAnsiTheme="minorHAnsi" w:cs="Arial"/>
                <w:sz w:val="18"/>
                <w:szCs w:val="20"/>
                <w:lang w:val="en-AU"/>
              </w:rPr>
              <w:t>umber</w:t>
            </w:r>
          </w:p>
        </w:tc>
        <w:tc>
          <w:tcPr>
            <w:tcW w:w="3402" w:type="dxa"/>
            <w:vAlign w:val="center"/>
          </w:tcPr>
          <w:p w14:paraId="2EBB57C1"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64224BE5" w14:textId="0A0FB76E"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Phone </w:t>
            </w:r>
            <w:r w:rsidR="00672042">
              <w:rPr>
                <w:rFonts w:asciiTheme="minorHAnsi" w:hAnsiTheme="minorHAnsi" w:cs="Arial"/>
                <w:sz w:val="18"/>
                <w:szCs w:val="20"/>
                <w:lang w:val="en-AU"/>
              </w:rPr>
              <w:t>n</w:t>
            </w:r>
            <w:r w:rsidRPr="003305E6">
              <w:rPr>
                <w:rFonts w:asciiTheme="minorHAnsi" w:hAnsiTheme="minorHAnsi" w:cs="Arial"/>
                <w:sz w:val="18"/>
                <w:szCs w:val="20"/>
                <w:lang w:val="en-AU"/>
              </w:rPr>
              <w:t>umber</w:t>
            </w:r>
          </w:p>
        </w:tc>
        <w:tc>
          <w:tcPr>
            <w:tcW w:w="3402" w:type="dxa"/>
            <w:vAlign w:val="center"/>
          </w:tcPr>
          <w:p w14:paraId="12C686A8"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4F3FAC" w:rsidRPr="003305E6" w14:paraId="56789E07" w14:textId="77777777" w:rsidTr="000A29EE">
        <w:trPr>
          <w:trHeight w:val="340"/>
        </w:trPr>
        <w:tc>
          <w:tcPr>
            <w:tcW w:w="1985" w:type="dxa"/>
            <w:shd w:val="clear" w:color="auto" w:fill="DAEEF3" w:themeFill="accent5" w:themeFillTint="33"/>
            <w:vAlign w:val="center"/>
          </w:tcPr>
          <w:p w14:paraId="60EFB763" w14:textId="66E74B54"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Email </w:t>
            </w:r>
            <w:r w:rsidR="00672042">
              <w:rPr>
                <w:rFonts w:asciiTheme="minorHAnsi" w:hAnsiTheme="minorHAnsi" w:cs="Arial"/>
                <w:sz w:val="18"/>
                <w:szCs w:val="20"/>
                <w:lang w:val="en-AU"/>
              </w:rPr>
              <w:t>a</w:t>
            </w:r>
            <w:r w:rsidRPr="003305E6">
              <w:rPr>
                <w:rFonts w:asciiTheme="minorHAnsi" w:hAnsiTheme="minorHAnsi" w:cs="Arial"/>
                <w:sz w:val="18"/>
                <w:szCs w:val="20"/>
                <w:lang w:val="en-AU"/>
              </w:rPr>
              <w:t>ddress</w:t>
            </w:r>
          </w:p>
        </w:tc>
        <w:tc>
          <w:tcPr>
            <w:tcW w:w="3402" w:type="dxa"/>
            <w:vAlign w:val="center"/>
          </w:tcPr>
          <w:p w14:paraId="675B3B36"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31FB7630" w14:textId="0E83A04C"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Email </w:t>
            </w:r>
            <w:r w:rsidR="00672042">
              <w:rPr>
                <w:rFonts w:asciiTheme="minorHAnsi" w:hAnsiTheme="minorHAnsi" w:cs="Arial"/>
                <w:sz w:val="18"/>
                <w:szCs w:val="20"/>
                <w:lang w:val="en-AU"/>
              </w:rPr>
              <w:t>a</w:t>
            </w:r>
            <w:r w:rsidRPr="003305E6">
              <w:rPr>
                <w:rFonts w:asciiTheme="minorHAnsi" w:hAnsiTheme="minorHAnsi" w:cs="Arial"/>
                <w:sz w:val="18"/>
                <w:szCs w:val="20"/>
                <w:lang w:val="en-AU"/>
              </w:rPr>
              <w:t>ddress</w:t>
            </w:r>
          </w:p>
        </w:tc>
        <w:tc>
          <w:tcPr>
            <w:tcW w:w="3402" w:type="dxa"/>
            <w:vAlign w:val="center"/>
          </w:tcPr>
          <w:p w14:paraId="16F1D4AD"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4F3FAC" w:rsidRPr="003305E6" w14:paraId="30B24DF1" w14:textId="77777777" w:rsidTr="000A29EE">
        <w:trPr>
          <w:trHeight w:val="340"/>
        </w:trPr>
        <w:tc>
          <w:tcPr>
            <w:tcW w:w="1985" w:type="dxa"/>
            <w:shd w:val="clear" w:color="auto" w:fill="DAEEF3" w:themeFill="accent5" w:themeFillTint="33"/>
            <w:vAlign w:val="center"/>
          </w:tcPr>
          <w:p w14:paraId="6978723B" w14:textId="5138AF43"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Marital </w:t>
            </w:r>
            <w:r w:rsidR="00672042">
              <w:rPr>
                <w:rFonts w:asciiTheme="minorHAnsi" w:hAnsiTheme="minorHAnsi" w:cs="Arial"/>
                <w:sz w:val="18"/>
                <w:szCs w:val="20"/>
                <w:lang w:val="en-AU"/>
              </w:rPr>
              <w:t>s</w:t>
            </w:r>
            <w:r w:rsidRPr="003305E6">
              <w:rPr>
                <w:rFonts w:asciiTheme="minorHAnsi" w:hAnsiTheme="minorHAnsi" w:cs="Arial"/>
                <w:sz w:val="18"/>
                <w:szCs w:val="20"/>
                <w:lang w:val="en-AU"/>
              </w:rPr>
              <w:t>tatus</w:t>
            </w:r>
          </w:p>
        </w:tc>
        <w:tc>
          <w:tcPr>
            <w:tcW w:w="3402" w:type="dxa"/>
            <w:vAlign w:val="center"/>
          </w:tcPr>
          <w:p w14:paraId="4CC32AC8"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764D2354" w14:textId="7D82CE92" w:rsidR="004F3FAC" w:rsidRPr="003305E6" w:rsidRDefault="004F3FAC"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Marital </w:t>
            </w:r>
            <w:r w:rsidR="00672042">
              <w:rPr>
                <w:rFonts w:asciiTheme="minorHAnsi" w:hAnsiTheme="minorHAnsi" w:cs="Arial"/>
                <w:sz w:val="18"/>
                <w:szCs w:val="20"/>
                <w:lang w:val="en-AU"/>
              </w:rPr>
              <w:t>s</w:t>
            </w:r>
            <w:r w:rsidRPr="003305E6">
              <w:rPr>
                <w:rFonts w:asciiTheme="minorHAnsi" w:hAnsiTheme="minorHAnsi" w:cs="Arial"/>
                <w:sz w:val="18"/>
                <w:szCs w:val="20"/>
                <w:lang w:val="en-AU"/>
              </w:rPr>
              <w:t>tatus</w:t>
            </w:r>
          </w:p>
        </w:tc>
        <w:tc>
          <w:tcPr>
            <w:tcW w:w="3402" w:type="dxa"/>
            <w:vAlign w:val="center"/>
          </w:tcPr>
          <w:p w14:paraId="08514435" w14:textId="77777777" w:rsidR="004F3FAC" w:rsidRPr="003305E6" w:rsidRDefault="00D31C86"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3F5349" w:rsidRPr="003305E6" w14:paraId="72756FDA" w14:textId="77777777" w:rsidTr="000A29EE">
        <w:trPr>
          <w:trHeight w:val="340"/>
        </w:trPr>
        <w:tc>
          <w:tcPr>
            <w:tcW w:w="1985" w:type="dxa"/>
            <w:shd w:val="clear" w:color="auto" w:fill="DAEEF3" w:themeFill="accent5" w:themeFillTint="33"/>
            <w:vAlign w:val="center"/>
          </w:tcPr>
          <w:p w14:paraId="36D08C44" w14:textId="62A9D7D2" w:rsidR="003F5349" w:rsidRPr="003305E6" w:rsidRDefault="003F5349"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Cultur</w:t>
            </w:r>
            <w:r w:rsidR="009C17AD">
              <w:rPr>
                <w:rFonts w:asciiTheme="minorHAnsi" w:hAnsiTheme="minorHAnsi" w:cs="Arial"/>
                <w:sz w:val="18"/>
                <w:szCs w:val="20"/>
                <w:lang w:val="en-AU"/>
              </w:rPr>
              <w:t xml:space="preserve">al </w:t>
            </w:r>
            <w:r w:rsidR="00672042">
              <w:rPr>
                <w:rFonts w:asciiTheme="minorHAnsi" w:hAnsiTheme="minorHAnsi" w:cs="Arial"/>
                <w:sz w:val="18"/>
                <w:szCs w:val="20"/>
                <w:lang w:val="en-AU"/>
              </w:rPr>
              <w:t>g</w:t>
            </w:r>
            <w:r w:rsidR="009C17AD">
              <w:rPr>
                <w:rFonts w:asciiTheme="minorHAnsi" w:hAnsiTheme="minorHAnsi" w:cs="Arial"/>
                <w:sz w:val="18"/>
                <w:szCs w:val="20"/>
                <w:lang w:val="en-AU"/>
              </w:rPr>
              <w:t>roup</w:t>
            </w:r>
          </w:p>
        </w:tc>
        <w:tc>
          <w:tcPr>
            <w:tcW w:w="3402" w:type="dxa"/>
            <w:vAlign w:val="center"/>
          </w:tcPr>
          <w:p w14:paraId="79A1E4E4" w14:textId="77777777" w:rsidR="003F5349" w:rsidRPr="003305E6" w:rsidRDefault="003F5349"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52D6F703" w14:textId="2E169D19" w:rsidR="003F5349" w:rsidRPr="003305E6" w:rsidRDefault="005425DF" w:rsidP="00875778">
            <w:pPr>
              <w:spacing w:before="40" w:after="40" w:line="240" w:lineRule="auto"/>
              <w:jc w:val="left"/>
              <w:rPr>
                <w:rFonts w:asciiTheme="minorHAnsi" w:hAnsiTheme="minorHAnsi" w:cs="Arial"/>
                <w:sz w:val="18"/>
                <w:szCs w:val="20"/>
                <w:lang w:val="en-AU"/>
              </w:rPr>
            </w:pPr>
            <w:r>
              <w:rPr>
                <w:rFonts w:asciiTheme="minorHAnsi" w:hAnsiTheme="minorHAnsi" w:cs="Arial"/>
                <w:sz w:val="18"/>
                <w:szCs w:val="20"/>
                <w:lang w:val="en-AU"/>
              </w:rPr>
              <w:t xml:space="preserve">Cultural </w:t>
            </w:r>
            <w:r w:rsidR="00672042">
              <w:rPr>
                <w:rFonts w:asciiTheme="minorHAnsi" w:hAnsiTheme="minorHAnsi" w:cs="Arial"/>
                <w:sz w:val="18"/>
                <w:szCs w:val="20"/>
                <w:lang w:val="en-AU"/>
              </w:rPr>
              <w:t>g</w:t>
            </w:r>
            <w:r>
              <w:rPr>
                <w:rFonts w:asciiTheme="minorHAnsi" w:hAnsiTheme="minorHAnsi" w:cs="Arial"/>
                <w:sz w:val="18"/>
                <w:szCs w:val="20"/>
                <w:lang w:val="en-AU"/>
              </w:rPr>
              <w:t>roup</w:t>
            </w:r>
          </w:p>
        </w:tc>
        <w:tc>
          <w:tcPr>
            <w:tcW w:w="3402" w:type="dxa"/>
            <w:vAlign w:val="center"/>
          </w:tcPr>
          <w:p w14:paraId="1BCF156B" w14:textId="77777777" w:rsidR="003F5349" w:rsidRPr="003305E6" w:rsidRDefault="003F5349"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3F5349" w:rsidRPr="003305E6" w14:paraId="306E25DC" w14:textId="77777777" w:rsidTr="000A29EE">
        <w:trPr>
          <w:trHeight w:val="340"/>
        </w:trPr>
        <w:tc>
          <w:tcPr>
            <w:tcW w:w="1985" w:type="dxa"/>
            <w:shd w:val="clear" w:color="auto" w:fill="DAEEF3" w:themeFill="accent5" w:themeFillTint="33"/>
            <w:vAlign w:val="center"/>
          </w:tcPr>
          <w:p w14:paraId="6804B374" w14:textId="291EBEA9" w:rsidR="003F5349" w:rsidRPr="003305E6" w:rsidRDefault="003F5349"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Language/s </w:t>
            </w:r>
            <w:r w:rsidR="00672042">
              <w:rPr>
                <w:rFonts w:asciiTheme="minorHAnsi" w:hAnsiTheme="minorHAnsi" w:cs="Arial"/>
                <w:sz w:val="18"/>
                <w:szCs w:val="20"/>
                <w:lang w:val="en-AU"/>
              </w:rPr>
              <w:t>s</w:t>
            </w:r>
            <w:r w:rsidRPr="003305E6">
              <w:rPr>
                <w:rFonts w:asciiTheme="minorHAnsi" w:hAnsiTheme="minorHAnsi" w:cs="Arial"/>
                <w:sz w:val="18"/>
                <w:szCs w:val="20"/>
                <w:lang w:val="en-AU"/>
              </w:rPr>
              <w:t>poken</w:t>
            </w:r>
          </w:p>
        </w:tc>
        <w:tc>
          <w:tcPr>
            <w:tcW w:w="3402" w:type="dxa"/>
            <w:vAlign w:val="center"/>
          </w:tcPr>
          <w:p w14:paraId="176567B3" w14:textId="77777777" w:rsidR="003F5349" w:rsidRPr="003305E6" w:rsidRDefault="003F5349"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2847E97D" w14:textId="1B851005" w:rsidR="003F5349" w:rsidRPr="003305E6" w:rsidRDefault="003F5349"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Language/s </w:t>
            </w:r>
            <w:r w:rsidR="00672042">
              <w:rPr>
                <w:rFonts w:asciiTheme="minorHAnsi" w:hAnsiTheme="minorHAnsi" w:cs="Arial"/>
                <w:sz w:val="18"/>
                <w:szCs w:val="20"/>
                <w:lang w:val="en-AU"/>
              </w:rPr>
              <w:t>s</w:t>
            </w:r>
            <w:r w:rsidRPr="003305E6">
              <w:rPr>
                <w:rFonts w:asciiTheme="minorHAnsi" w:hAnsiTheme="minorHAnsi" w:cs="Arial"/>
                <w:sz w:val="18"/>
                <w:szCs w:val="20"/>
                <w:lang w:val="en-AU"/>
              </w:rPr>
              <w:t>poken</w:t>
            </w:r>
          </w:p>
        </w:tc>
        <w:tc>
          <w:tcPr>
            <w:tcW w:w="3402" w:type="dxa"/>
            <w:vAlign w:val="center"/>
          </w:tcPr>
          <w:p w14:paraId="69D5215F" w14:textId="77777777" w:rsidR="003F5349" w:rsidRPr="003305E6" w:rsidRDefault="003F5349" w:rsidP="00875778">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9C17AD" w:rsidRPr="003305E6" w14:paraId="09B23D0C" w14:textId="77777777" w:rsidTr="000A29EE">
        <w:trPr>
          <w:trHeight w:val="340"/>
        </w:trPr>
        <w:tc>
          <w:tcPr>
            <w:tcW w:w="1985" w:type="dxa"/>
            <w:shd w:val="clear" w:color="auto" w:fill="DAEEF3" w:themeFill="accent5" w:themeFillTint="33"/>
            <w:vAlign w:val="center"/>
          </w:tcPr>
          <w:p w14:paraId="4933E0B4" w14:textId="6EAA015F" w:rsidR="009C17AD" w:rsidRPr="003305E6" w:rsidRDefault="009C17AD" w:rsidP="00875778">
            <w:pPr>
              <w:spacing w:before="40" w:after="40" w:line="240" w:lineRule="auto"/>
              <w:rPr>
                <w:rFonts w:asciiTheme="minorHAnsi" w:hAnsiTheme="minorHAnsi" w:cs="Arial"/>
                <w:sz w:val="18"/>
                <w:szCs w:val="20"/>
              </w:rPr>
            </w:pPr>
            <w:r>
              <w:rPr>
                <w:rFonts w:asciiTheme="minorHAnsi" w:hAnsiTheme="minorHAnsi" w:cs="Arial"/>
                <w:sz w:val="18"/>
                <w:szCs w:val="20"/>
              </w:rPr>
              <w:t>Interpreter required</w:t>
            </w:r>
          </w:p>
        </w:tc>
        <w:tc>
          <w:tcPr>
            <w:tcW w:w="3402" w:type="dxa"/>
            <w:vAlign w:val="center"/>
          </w:tcPr>
          <w:p w14:paraId="66402AD6" w14:textId="67331007" w:rsidR="009C17AD" w:rsidRPr="003305E6" w:rsidRDefault="009C17AD" w:rsidP="00875778">
            <w:pPr>
              <w:spacing w:before="40" w:after="40" w:line="240" w:lineRule="auto"/>
              <w:rPr>
                <w:rFonts w:asciiTheme="minorHAnsi" w:hAnsiTheme="minorHAnsi" w:cs="Calibri"/>
                <w:sz w:val="18"/>
                <w:szCs w:val="18"/>
              </w:rPr>
            </w:pPr>
            <w:r w:rsidRPr="003305E6">
              <w:rPr>
                <w:rFonts w:asciiTheme="minorHAnsi" w:hAnsiTheme="minorHAnsi"/>
                <w:sz w:val="18"/>
              </w:rPr>
              <w:fldChar w:fldCharType="begin">
                <w:ffData>
                  <w:name w:val=""/>
                  <w:enabled/>
                  <w:calcOnExit w:val="0"/>
                  <w:checkBox>
                    <w:sizeAuto/>
                    <w:default w:val="0"/>
                  </w:checkBox>
                </w:ffData>
              </w:fldChar>
            </w:r>
            <w:r w:rsidRPr="003305E6">
              <w:rPr>
                <w:rFonts w:asciiTheme="minorHAnsi" w:hAnsiTheme="minorHAnsi"/>
                <w:sz w:val="18"/>
                <w:lang w:val="en-AU"/>
              </w:rPr>
              <w:instrText xml:space="preserve"> FORMCHECKBOX </w:instrText>
            </w:r>
            <w:r w:rsidRPr="003305E6">
              <w:rPr>
                <w:rFonts w:asciiTheme="minorHAnsi" w:hAnsiTheme="minorHAnsi"/>
                <w:sz w:val="18"/>
              </w:rPr>
            </w:r>
            <w:r w:rsidRPr="003305E6">
              <w:rPr>
                <w:rFonts w:asciiTheme="minorHAnsi" w:hAnsiTheme="minorHAnsi"/>
                <w:sz w:val="18"/>
              </w:rPr>
              <w:fldChar w:fldCharType="separate"/>
            </w:r>
            <w:r w:rsidRPr="003305E6">
              <w:rPr>
                <w:rFonts w:asciiTheme="minorHAnsi" w:hAnsiTheme="minorHAnsi"/>
                <w:sz w:val="18"/>
              </w:rPr>
              <w:fldChar w:fldCharType="end"/>
            </w:r>
            <w:r w:rsidRPr="003305E6">
              <w:rPr>
                <w:rFonts w:asciiTheme="minorHAnsi" w:hAnsiTheme="minorHAnsi"/>
                <w:sz w:val="18"/>
                <w:lang w:val="en-AU"/>
              </w:rPr>
              <w:t xml:space="preserve">  Yes    </w:t>
            </w:r>
            <w:r w:rsidRPr="003305E6">
              <w:rPr>
                <w:rFonts w:asciiTheme="minorHAnsi" w:hAnsiTheme="minorHAnsi"/>
                <w:sz w:val="18"/>
              </w:rPr>
              <w:fldChar w:fldCharType="begin">
                <w:ffData>
                  <w:name w:val=""/>
                  <w:enabled/>
                  <w:calcOnExit w:val="0"/>
                  <w:checkBox>
                    <w:sizeAuto/>
                    <w:default w:val="0"/>
                  </w:checkBox>
                </w:ffData>
              </w:fldChar>
            </w:r>
            <w:r w:rsidRPr="003305E6">
              <w:rPr>
                <w:rFonts w:asciiTheme="minorHAnsi" w:hAnsiTheme="minorHAnsi"/>
                <w:sz w:val="18"/>
                <w:lang w:val="en-AU"/>
              </w:rPr>
              <w:instrText xml:space="preserve"> FORMCHECKBOX </w:instrText>
            </w:r>
            <w:r w:rsidRPr="003305E6">
              <w:rPr>
                <w:rFonts w:asciiTheme="minorHAnsi" w:hAnsiTheme="minorHAnsi"/>
                <w:sz w:val="18"/>
              </w:rPr>
            </w:r>
            <w:r w:rsidRPr="003305E6">
              <w:rPr>
                <w:rFonts w:asciiTheme="minorHAnsi" w:hAnsiTheme="minorHAnsi"/>
                <w:sz w:val="18"/>
              </w:rPr>
              <w:fldChar w:fldCharType="separate"/>
            </w:r>
            <w:r w:rsidRPr="003305E6">
              <w:rPr>
                <w:rFonts w:asciiTheme="minorHAnsi" w:hAnsiTheme="minorHAnsi"/>
                <w:sz w:val="18"/>
              </w:rPr>
              <w:fldChar w:fldCharType="end"/>
            </w:r>
            <w:r w:rsidRPr="003305E6">
              <w:rPr>
                <w:rFonts w:asciiTheme="minorHAnsi" w:hAnsiTheme="minorHAnsi"/>
                <w:sz w:val="18"/>
                <w:lang w:val="en-AU"/>
              </w:rPr>
              <w:t xml:space="preserve">  No</w:t>
            </w:r>
          </w:p>
        </w:tc>
        <w:tc>
          <w:tcPr>
            <w:tcW w:w="1985" w:type="dxa"/>
            <w:shd w:val="clear" w:color="auto" w:fill="DAEEF3" w:themeFill="accent5" w:themeFillTint="33"/>
            <w:vAlign w:val="center"/>
          </w:tcPr>
          <w:p w14:paraId="46B83E97" w14:textId="2256DB2C" w:rsidR="009C17AD" w:rsidRPr="003305E6" w:rsidRDefault="009C17AD" w:rsidP="00875778">
            <w:pPr>
              <w:spacing w:before="40" w:after="40" w:line="240" w:lineRule="auto"/>
              <w:rPr>
                <w:rFonts w:asciiTheme="minorHAnsi" w:hAnsiTheme="minorHAnsi" w:cs="Arial"/>
                <w:sz w:val="18"/>
                <w:szCs w:val="20"/>
              </w:rPr>
            </w:pPr>
            <w:r>
              <w:rPr>
                <w:rFonts w:asciiTheme="minorHAnsi" w:hAnsiTheme="minorHAnsi" w:cs="Arial"/>
                <w:sz w:val="18"/>
                <w:szCs w:val="20"/>
              </w:rPr>
              <w:t>Interpreter required</w:t>
            </w:r>
          </w:p>
        </w:tc>
        <w:tc>
          <w:tcPr>
            <w:tcW w:w="3402" w:type="dxa"/>
            <w:vAlign w:val="center"/>
          </w:tcPr>
          <w:p w14:paraId="25460172" w14:textId="4AEB6936" w:rsidR="009C17AD" w:rsidRPr="003305E6" w:rsidRDefault="009C17AD" w:rsidP="00875778">
            <w:pPr>
              <w:spacing w:before="40" w:after="40" w:line="240" w:lineRule="auto"/>
              <w:rPr>
                <w:rFonts w:asciiTheme="minorHAnsi" w:hAnsiTheme="minorHAnsi" w:cs="Calibri"/>
                <w:sz w:val="18"/>
                <w:szCs w:val="18"/>
              </w:rPr>
            </w:pPr>
            <w:r w:rsidRPr="003305E6">
              <w:rPr>
                <w:rFonts w:asciiTheme="minorHAnsi" w:hAnsiTheme="minorHAnsi"/>
                <w:sz w:val="18"/>
              </w:rPr>
              <w:fldChar w:fldCharType="begin">
                <w:ffData>
                  <w:name w:val=""/>
                  <w:enabled/>
                  <w:calcOnExit w:val="0"/>
                  <w:checkBox>
                    <w:sizeAuto/>
                    <w:default w:val="0"/>
                  </w:checkBox>
                </w:ffData>
              </w:fldChar>
            </w:r>
            <w:r w:rsidRPr="003305E6">
              <w:rPr>
                <w:rFonts w:asciiTheme="minorHAnsi" w:hAnsiTheme="minorHAnsi"/>
                <w:sz w:val="18"/>
                <w:lang w:val="en-AU"/>
              </w:rPr>
              <w:instrText xml:space="preserve"> FORMCHECKBOX </w:instrText>
            </w:r>
            <w:r w:rsidRPr="003305E6">
              <w:rPr>
                <w:rFonts w:asciiTheme="minorHAnsi" w:hAnsiTheme="minorHAnsi"/>
                <w:sz w:val="18"/>
              </w:rPr>
            </w:r>
            <w:r w:rsidRPr="003305E6">
              <w:rPr>
                <w:rFonts w:asciiTheme="minorHAnsi" w:hAnsiTheme="minorHAnsi"/>
                <w:sz w:val="18"/>
              </w:rPr>
              <w:fldChar w:fldCharType="separate"/>
            </w:r>
            <w:r w:rsidRPr="003305E6">
              <w:rPr>
                <w:rFonts w:asciiTheme="minorHAnsi" w:hAnsiTheme="minorHAnsi"/>
                <w:sz w:val="18"/>
              </w:rPr>
              <w:fldChar w:fldCharType="end"/>
            </w:r>
            <w:r w:rsidRPr="003305E6">
              <w:rPr>
                <w:rFonts w:asciiTheme="minorHAnsi" w:hAnsiTheme="minorHAnsi"/>
                <w:sz w:val="18"/>
                <w:lang w:val="en-AU"/>
              </w:rPr>
              <w:t xml:space="preserve">  Yes    </w:t>
            </w:r>
            <w:r w:rsidRPr="003305E6">
              <w:rPr>
                <w:rFonts w:asciiTheme="minorHAnsi" w:hAnsiTheme="minorHAnsi"/>
                <w:sz w:val="18"/>
              </w:rPr>
              <w:fldChar w:fldCharType="begin">
                <w:ffData>
                  <w:name w:val=""/>
                  <w:enabled/>
                  <w:calcOnExit w:val="0"/>
                  <w:checkBox>
                    <w:sizeAuto/>
                    <w:default w:val="0"/>
                  </w:checkBox>
                </w:ffData>
              </w:fldChar>
            </w:r>
            <w:r w:rsidRPr="003305E6">
              <w:rPr>
                <w:rFonts w:asciiTheme="minorHAnsi" w:hAnsiTheme="minorHAnsi"/>
                <w:sz w:val="18"/>
                <w:lang w:val="en-AU"/>
              </w:rPr>
              <w:instrText xml:space="preserve"> FORMCHECKBOX </w:instrText>
            </w:r>
            <w:r w:rsidRPr="003305E6">
              <w:rPr>
                <w:rFonts w:asciiTheme="minorHAnsi" w:hAnsiTheme="minorHAnsi"/>
                <w:sz w:val="18"/>
              </w:rPr>
            </w:r>
            <w:r w:rsidRPr="003305E6">
              <w:rPr>
                <w:rFonts w:asciiTheme="minorHAnsi" w:hAnsiTheme="minorHAnsi"/>
                <w:sz w:val="18"/>
              </w:rPr>
              <w:fldChar w:fldCharType="separate"/>
            </w:r>
            <w:r w:rsidRPr="003305E6">
              <w:rPr>
                <w:rFonts w:asciiTheme="minorHAnsi" w:hAnsiTheme="minorHAnsi"/>
                <w:sz w:val="18"/>
              </w:rPr>
              <w:fldChar w:fldCharType="end"/>
            </w:r>
            <w:r w:rsidRPr="003305E6">
              <w:rPr>
                <w:rFonts w:asciiTheme="minorHAnsi" w:hAnsiTheme="minorHAnsi"/>
                <w:sz w:val="18"/>
                <w:lang w:val="en-AU"/>
              </w:rPr>
              <w:t xml:space="preserve">  No</w:t>
            </w:r>
          </w:p>
        </w:tc>
      </w:tr>
      <w:tr w:rsidR="00D15056" w:rsidRPr="003305E6" w14:paraId="3B5ABBF7" w14:textId="77777777" w:rsidTr="00B5423A">
        <w:trPr>
          <w:trHeight w:val="87"/>
        </w:trPr>
        <w:tc>
          <w:tcPr>
            <w:tcW w:w="10774" w:type="dxa"/>
            <w:gridSpan w:val="4"/>
            <w:shd w:val="clear" w:color="auto" w:fill="35B3C1"/>
          </w:tcPr>
          <w:p w14:paraId="40709D99" w14:textId="466A265B" w:rsidR="00D15056" w:rsidRPr="003305E6" w:rsidRDefault="00D15056" w:rsidP="00B5423A">
            <w:pPr>
              <w:spacing w:after="0" w:line="240" w:lineRule="auto"/>
              <w:jc w:val="left"/>
              <w:rPr>
                <w:rFonts w:asciiTheme="minorHAnsi" w:hAnsiTheme="minorHAnsi" w:cs="Arial"/>
                <w:b/>
                <w:sz w:val="20"/>
                <w:szCs w:val="20"/>
                <w:lang w:val="en-AU"/>
              </w:rPr>
            </w:pPr>
            <w:r w:rsidRPr="00A472A1">
              <w:rPr>
                <w:rFonts w:asciiTheme="minorHAnsi" w:hAnsiTheme="minorHAnsi" w:cs="Arial"/>
                <w:b/>
                <w:color w:val="FFFFFF" w:themeColor="background1"/>
                <w:szCs w:val="20"/>
                <w:lang w:val="en-AU"/>
              </w:rPr>
              <w:t>EMPLOYMENT DETAILS</w:t>
            </w:r>
          </w:p>
        </w:tc>
      </w:tr>
      <w:tr w:rsidR="00D15056" w:rsidRPr="003305E6" w14:paraId="2AD4269C" w14:textId="77777777" w:rsidTr="00606B97">
        <w:trPr>
          <w:trHeight w:val="340"/>
        </w:trPr>
        <w:tc>
          <w:tcPr>
            <w:tcW w:w="1985" w:type="dxa"/>
            <w:shd w:val="clear" w:color="auto" w:fill="DAEEF3" w:themeFill="accent5" w:themeFillTint="33"/>
            <w:vAlign w:val="center"/>
          </w:tcPr>
          <w:p w14:paraId="3A73AD3B" w14:textId="38BAAA5F"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Employment </w:t>
            </w:r>
            <w:r w:rsidR="00672042">
              <w:rPr>
                <w:rFonts w:asciiTheme="minorHAnsi" w:hAnsiTheme="minorHAnsi" w:cs="Arial"/>
                <w:sz w:val="18"/>
                <w:szCs w:val="20"/>
                <w:lang w:val="en-AU"/>
              </w:rPr>
              <w:t>s</w:t>
            </w:r>
            <w:r w:rsidRPr="003305E6">
              <w:rPr>
                <w:rFonts w:asciiTheme="minorHAnsi" w:hAnsiTheme="minorHAnsi" w:cs="Arial"/>
                <w:sz w:val="18"/>
                <w:szCs w:val="20"/>
                <w:lang w:val="en-AU"/>
              </w:rPr>
              <w:t>tatus</w:t>
            </w:r>
          </w:p>
        </w:tc>
        <w:tc>
          <w:tcPr>
            <w:tcW w:w="3402" w:type="dxa"/>
            <w:vAlign w:val="center"/>
          </w:tcPr>
          <w:p w14:paraId="02C99657" w14:textId="77777777"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0A993C49" w14:textId="29E4DF42"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 xml:space="preserve">Employment </w:t>
            </w:r>
            <w:r w:rsidR="00672042">
              <w:rPr>
                <w:rFonts w:asciiTheme="minorHAnsi" w:hAnsiTheme="minorHAnsi" w:cs="Arial"/>
                <w:sz w:val="18"/>
                <w:szCs w:val="20"/>
                <w:lang w:val="en-AU"/>
              </w:rPr>
              <w:t>s</w:t>
            </w:r>
            <w:r w:rsidRPr="003305E6">
              <w:rPr>
                <w:rFonts w:asciiTheme="minorHAnsi" w:hAnsiTheme="minorHAnsi" w:cs="Arial"/>
                <w:sz w:val="18"/>
                <w:szCs w:val="20"/>
                <w:lang w:val="en-AU"/>
              </w:rPr>
              <w:t>tatus</w:t>
            </w:r>
          </w:p>
        </w:tc>
        <w:tc>
          <w:tcPr>
            <w:tcW w:w="3402" w:type="dxa"/>
            <w:vAlign w:val="center"/>
          </w:tcPr>
          <w:p w14:paraId="33AA643C" w14:textId="77777777"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D15056" w:rsidRPr="003305E6" w14:paraId="24A34EAC" w14:textId="77777777" w:rsidTr="00606B97">
        <w:trPr>
          <w:trHeight w:val="340"/>
        </w:trPr>
        <w:tc>
          <w:tcPr>
            <w:tcW w:w="1985" w:type="dxa"/>
            <w:shd w:val="clear" w:color="auto" w:fill="DAEEF3" w:themeFill="accent5" w:themeFillTint="33"/>
            <w:vAlign w:val="center"/>
          </w:tcPr>
          <w:p w14:paraId="27D9EA94" w14:textId="77777777"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Occupation</w:t>
            </w:r>
          </w:p>
        </w:tc>
        <w:tc>
          <w:tcPr>
            <w:tcW w:w="3402" w:type="dxa"/>
            <w:vAlign w:val="center"/>
          </w:tcPr>
          <w:p w14:paraId="6E08FEED" w14:textId="77777777"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c>
          <w:tcPr>
            <w:tcW w:w="1985" w:type="dxa"/>
            <w:shd w:val="clear" w:color="auto" w:fill="DAEEF3" w:themeFill="accent5" w:themeFillTint="33"/>
            <w:vAlign w:val="center"/>
          </w:tcPr>
          <w:p w14:paraId="6A28B368" w14:textId="77777777"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Arial"/>
                <w:sz w:val="18"/>
                <w:szCs w:val="20"/>
                <w:lang w:val="en-AU"/>
              </w:rPr>
              <w:t>Occupation</w:t>
            </w:r>
          </w:p>
        </w:tc>
        <w:tc>
          <w:tcPr>
            <w:tcW w:w="3402" w:type="dxa"/>
            <w:vAlign w:val="center"/>
          </w:tcPr>
          <w:p w14:paraId="36779531" w14:textId="77777777" w:rsidR="00D15056" w:rsidRPr="003305E6" w:rsidRDefault="00D15056" w:rsidP="00606B97">
            <w:pPr>
              <w:spacing w:before="40" w:after="40" w:line="240" w:lineRule="auto"/>
              <w:jc w:val="left"/>
              <w:rPr>
                <w:rFonts w:asciiTheme="minorHAnsi" w:hAnsiTheme="minorHAnsi" w:cs="Arial"/>
                <w:sz w:val="18"/>
                <w:szCs w:val="20"/>
                <w:lang w:val="en-AU"/>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lang w:val="en-AU"/>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lang w:val="en-AU"/>
              </w:rPr>
              <w:t> </w:t>
            </w:r>
            <w:r w:rsidRPr="003305E6">
              <w:rPr>
                <w:rFonts w:asciiTheme="minorHAnsi" w:hAnsiTheme="minorHAnsi" w:cs="Calibri"/>
                <w:sz w:val="18"/>
                <w:szCs w:val="18"/>
              </w:rPr>
              <w:fldChar w:fldCharType="end"/>
            </w:r>
          </w:p>
        </w:tc>
      </w:tr>
      <w:tr w:rsidR="00444C8F" w:rsidRPr="003305E6" w14:paraId="4A50DA04" w14:textId="77777777" w:rsidTr="00C102A3">
        <w:trPr>
          <w:trHeight w:val="273"/>
        </w:trPr>
        <w:tc>
          <w:tcPr>
            <w:tcW w:w="10774" w:type="dxa"/>
            <w:gridSpan w:val="4"/>
            <w:shd w:val="clear" w:color="auto" w:fill="35B3C1"/>
            <w:vAlign w:val="center"/>
          </w:tcPr>
          <w:p w14:paraId="63D70111" w14:textId="21A49B73" w:rsidR="00444C8F" w:rsidRPr="003305E6" w:rsidRDefault="00444C8F" w:rsidP="00C102A3">
            <w:pPr>
              <w:spacing w:after="0" w:line="240" w:lineRule="auto"/>
              <w:jc w:val="left"/>
              <w:rPr>
                <w:rFonts w:asciiTheme="minorHAnsi" w:hAnsiTheme="minorHAnsi" w:cs="Arial"/>
                <w:b/>
                <w:sz w:val="20"/>
                <w:szCs w:val="20"/>
                <w:lang w:val="en-AU"/>
              </w:rPr>
            </w:pPr>
            <w:r w:rsidRPr="00A472A1">
              <w:rPr>
                <w:rFonts w:asciiTheme="minorHAnsi" w:hAnsiTheme="minorHAnsi" w:cs="Arial"/>
                <w:b/>
                <w:color w:val="FFFFFF" w:themeColor="background1"/>
                <w:szCs w:val="20"/>
                <w:lang w:val="en-AU"/>
              </w:rPr>
              <w:t>SCREENING DETAILS</w:t>
            </w:r>
          </w:p>
        </w:tc>
      </w:tr>
    </w:tbl>
    <w:tbl>
      <w:tblPr>
        <w:tblW w:w="10774" w:type="dxa"/>
        <w:tblInd w:w="-743" w:type="dxa"/>
        <w:tblLook w:val="04A0" w:firstRow="1" w:lastRow="0" w:firstColumn="1" w:lastColumn="0" w:noHBand="0" w:noVBand="1"/>
      </w:tblPr>
      <w:tblGrid>
        <w:gridCol w:w="1985"/>
        <w:gridCol w:w="3402"/>
        <w:gridCol w:w="2014"/>
        <w:gridCol w:w="3373"/>
      </w:tblGrid>
      <w:tr w:rsidR="00444C8F" w:rsidRPr="003305E6" w14:paraId="76595074" w14:textId="77777777" w:rsidTr="00645F30">
        <w:trPr>
          <w:trHeight w:val="340"/>
        </w:trPr>
        <w:tc>
          <w:tcPr>
            <w:tcW w:w="1985"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5BDF2169" w14:textId="6E107042" w:rsidR="00444C8F" w:rsidRPr="00444C8F" w:rsidRDefault="009117BC" w:rsidP="009117BC">
            <w:pPr>
              <w:pStyle w:val="BodyText1"/>
              <w:jc w:val="left"/>
              <w:rPr>
                <w:color w:val="auto"/>
                <w:sz w:val="18"/>
                <w:szCs w:val="18"/>
              </w:rPr>
            </w:pPr>
            <w:r>
              <w:rPr>
                <w:color w:val="auto"/>
                <w:sz w:val="18"/>
                <w:szCs w:val="18"/>
              </w:rPr>
              <w:t>WWCC</w:t>
            </w:r>
            <w:r w:rsidR="00444C8F">
              <w:rPr>
                <w:color w:val="auto"/>
                <w:sz w:val="18"/>
                <w:szCs w:val="18"/>
              </w:rPr>
              <w:t xml:space="preserve"> </w:t>
            </w:r>
          </w:p>
        </w:tc>
        <w:tc>
          <w:tcPr>
            <w:tcW w:w="3402" w:type="dxa"/>
            <w:tcBorders>
              <w:top w:val="single" w:sz="4" w:space="0" w:color="78C0D4"/>
              <w:left w:val="single" w:sz="4" w:space="0" w:color="78C0D4"/>
              <w:bottom w:val="single" w:sz="4" w:space="0" w:color="78C0D4"/>
              <w:right w:val="single" w:sz="4" w:space="0" w:color="78C0D4"/>
            </w:tcBorders>
            <w:shd w:val="clear" w:color="auto" w:fill="auto"/>
          </w:tcPr>
          <w:p w14:paraId="458B8DE8" w14:textId="77777777" w:rsidR="008A2F09" w:rsidRDefault="008A2F09" w:rsidP="008A2F09">
            <w:pPr>
              <w:pStyle w:val="BodyText1"/>
              <w:rPr>
                <w:rFonts w:asciiTheme="minorHAnsi" w:hAnsiTheme="minorHAnsi"/>
                <w:sz w:val="18"/>
                <w:szCs w:val="18"/>
              </w:rPr>
            </w:pP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Yes    </w:t>
            </w: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No</w:t>
            </w:r>
          </w:p>
          <w:p w14:paraId="2203BAB4" w14:textId="4C559D99" w:rsidR="005425DF" w:rsidRDefault="008A2F09" w:rsidP="008A2F09">
            <w:pPr>
              <w:pStyle w:val="BodyText1"/>
              <w:rPr>
                <w:rFonts w:asciiTheme="minorHAnsi" w:hAnsiTheme="minorHAnsi"/>
                <w:sz w:val="18"/>
                <w:szCs w:val="18"/>
              </w:rPr>
            </w:pPr>
            <w:r>
              <w:rPr>
                <w:rFonts w:asciiTheme="minorHAnsi" w:hAnsiTheme="minorHAnsi"/>
                <w:sz w:val="18"/>
                <w:szCs w:val="18"/>
              </w:rPr>
              <w:t xml:space="preserve">Date </w:t>
            </w:r>
            <w:r w:rsidR="00672042">
              <w:rPr>
                <w:rFonts w:asciiTheme="minorHAnsi" w:hAnsiTheme="minorHAnsi"/>
                <w:sz w:val="18"/>
                <w:szCs w:val="18"/>
              </w:rPr>
              <w:t>c</w:t>
            </w:r>
            <w:r w:rsidR="005425DF">
              <w:rPr>
                <w:rFonts w:asciiTheme="minorHAnsi" w:hAnsiTheme="minorHAnsi"/>
                <w:sz w:val="18"/>
                <w:szCs w:val="18"/>
              </w:rPr>
              <w:t>leared</w:t>
            </w:r>
          </w:p>
          <w:p w14:paraId="15CFD028" w14:textId="21E9D100" w:rsidR="008A2F09" w:rsidRDefault="008A2F09" w:rsidP="008A2F09">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60713DF6" w14:textId="247D50DA" w:rsidR="008A2F09" w:rsidRDefault="008A2F09" w:rsidP="008A2F09">
            <w:pPr>
              <w:pStyle w:val="BodyText1"/>
              <w:rPr>
                <w:rFonts w:asciiTheme="minorHAnsi" w:hAnsiTheme="minorHAnsi"/>
                <w:sz w:val="18"/>
                <w:szCs w:val="18"/>
              </w:rPr>
            </w:pPr>
            <w:r>
              <w:rPr>
                <w:rFonts w:asciiTheme="minorHAnsi" w:hAnsiTheme="minorHAnsi"/>
                <w:sz w:val="18"/>
                <w:szCs w:val="18"/>
              </w:rPr>
              <w:t>If n</w:t>
            </w:r>
            <w:r w:rsidR="005425DF">
              <w:rPr>
                <w:rFonts w:asciiTheme="minorHAnsi" w:hAnsiTheme="minorHAnsi"/>
                <w:sz w:val="18"/>
                <w:szCs w:val="18"/>
              </w:rPr>
              <w:t>o, date it was submitted to DHS</w:t>
            </w:r>
          </w:p>
          <w:p w14:paraId="1A11A6EB" w14:textId="7362DF61" w:rsidR="00932DF6" w:rsidRPr="00444C8F" w:rsidRDefault="008A2F09" w:rsidP="008A2F09">
            <w:pPr>
              <w:pStyle w:val="BodyText1"/>
              <w:rPr>
                <w:rFonts w:asciiTheme="minorHAnsi" w:hAnsiTheme="minorHAnsi"/>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01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323D3CD2" w14:textId="5A89B428" w:rsidR="00444C8F" w:rsidRPr="00444C8F" w:rsidRDefault="009117BC" w:rsidP="00444C8F">
            <w:pPr>
              <w:pStyle w:val="BodyText1"/>
              <w:rPr>
                <w:b/>
                <w:color w:val="auto"/>
                <w:sz w:val="18"/>
                <w:szCs w:val="18"/>
              </w:rPr>
            </w:pPr>
            <w:r>
              <w:rPr>
                <w:color w:val="auto"/>
                <w:sz w:val="18"/>
                <w:szCs w:val="18"/>
              </w:rPr>
              <w:t>WWCC</w:t>
            </w:r>
            <w:r w:rsidR="00444C8F" w:rsidRPr="00444C8F">
              <w:rPr>
                <w:color w:val="auto"/>
                <w:sz w:val="18"/>
                <w:szCs w:val="18"/>
              </w:rPr>
              <w:t xml:space="preserve"> </w:t>
            </w:r>
          </w:p>
        </w:tc>
        <w:tc>
          <w:tcPr>
            <w:tcW w:w="3373" w:type="dxa"/>
            <w:tcBorders>
              <w:top w:val="single" w:sz="4" w:space="0" w:color="78C0D4"/>
              <w:left w:val="single" w:sz="4" w:space="0" w:color="78C0D4"/>
              <w:bottom w:val="single" w:sz="4" w:space="0" w:color="78C0D4"/>
              <w:right w:val="single" w:sz="4" w:space="0" w:color="78C0D4"/>
            </w:tcBorders>
            <w:shd w:val="clear" w:color="auto" w:fill="auto"/>
          </w:tcPr>
          <w:p w14:paraId="542AF0BC" w14:textId="6FE3023F" w:rsidR="00444C8F" w:rsidRDefault="00444C8F" w:rsidP="00606B97">
            <w:pPr>
              <w:pStyle w:val="BodyText1"/>
              <w:rPr>
                <w:rFonts w:asciiTheme="minorHAnsi" w:hAnsiTheme="minorHAnsi"/>
                <w:sz w:val="18"/>
                <w:szCs w:val="18"/>
              </w:rPr>
            </w:pP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Yes    </w:t>
            </w: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No</w:t>
            </w:r>
          </w:p>
          <w:p w14:paraId="6065DD34" w14:textId="102BD55D" w:rsidR="005425DF" w:rsidRDefault="00932DF6" w:rsidP="00932DF6">
            <w:pPr>
              <w:pStyle w:val="BodyText1"/>
              <w:rPr>
                <w:rFonts w:asciiTheme="minorHAnsi" w:hAnsiTheme="minorHAnsi"/>
                <w:sz w:val="18"/>
                <w:szCs w:val="18"/>
              </w:rPr>
            </w:pPr>
            <w:r>
              <w:rPr>
                <w:rFonts w:asciiTheme="minorHAnsi" w:hAnsiTheme="minorHAnsi"/>
                <w:sz w:val="18"/>
                <w:szCs w:val="18"/>
              </w:rPr>
              <w:t xml:space="preserve">Date </w:t>
            </w:r>
            <w:r w:rsidR="00672042">
              <w:rPr>
                <w:rFonts w:asciiTheme="minorHAnsi" w:hAnsiTheme="minorHAnsi"/>
                <w:sz w:val="18"/>
                <w:szCs w:val="18"/>
              </w:rPr>
              <w:t>c</w:t>
            </w:r>
            <w:r w:rsidR="005425DF">
              <w:rPr>
                <w:rFonts w:asciiTheme="minorHAnsi" w:hAnsiTheme="minorHAnsi"/>
                <w:sz w:val="18"/>
                <w:szCs w:val="18"/>
              </w:rPr>
              <w:t>leared</w:t>
            </w:r>
          </w:p>
          <w:p w14:paraId="4819B5D8" w14:textId="48E04FE5" w:rsidR="00932DF6" w:rsidRDefault="00932DF6" w:rsidP="00932DF6">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72DA2BC3" w14:textId="1029F700" w:rsidR="00932DF6" w:rsidRDefault="00932DF6" w:rsidP="00932DF6">
            <w:pPr>
              <w:pStyle w:val="BodyText1"/>
              <w:rPr>
                <w:rFonts w:asciiTheme="minorHAnsi" w:hAnsiTheme="minorHAnsi"/>
                <w:sz w:val="18"/>
                <w:szCs w:val="18"/>
              </w:rPr>
            </w:pPr>
            <w:r>
              <w:rPr>
                <w:rFonts w:asciiTheme="minorHAnsi" w:hAnsiTheme="minorHAnsi"/>
                <w:sz w:val="18"/>
                <w:szCs w:val="18"/>
              </w:rPr>
              <w:t>If n</w:t>
            </w:r>
            <w:r w:rsidR="005425DF">
              <w:rPr>
                <w:rFonts w:asciiTheme="minorHAnsi" w:hAnsiTheme="minorHAnsi"/>
                <w:sz w:val="18"/>
                <w:szCs w:val="18"/>
              </w:rPr>
              <w:t>o, date it was submitted to DHS</w:t>
            </w:r>
          </w:p>
          <w:p w14:paraId="725307A6" w14:textId="03D0A88D" w:rsidR="00932DF6" w:rsidRPr="00444C8F" w:rsidRDefault="00444C8F" w:rsidP="00932DF6">
            <w:pPr>
              <w:pStyle w:val="BodyText1"/>
              <w:rPr>
                <w:rFonts w:asciiTheme="minorHAnsi" w:hAnsiTheme="minorHAnsi"/>
                <w:b/>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B63EFF" w:rsidRPr="003305E6" w14:paraId="1A4070B0" w14:textId="77777777" w:rsidTr="00645F30">
        <w:trPr>
          <w:trHeight w:val="340"/>
        </w:trPr>
        <w:tc>
          <w:tcPr>
            <w:tcW w:w="1985"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7E0788FF" w14:textId="5BCF8EA0" w:rsidR="00B63EFF" w:rsidRDefault="00B63EFF" w:rsidP="009117BC">
            <w:pPr>
              <w:pStyle w:val="BodyText1"/>
              <w:jc w:val="left"/>
              <w:rPr>
                <w:color w:val="auto"/>
                <w:sz w:val="18"/>
                <w:szCs w:val="18"/>
              </w:rPr>
            </w:pPr>
            <w:r>
              <w:rPr>
                <w:color w:val="auto"/>
                <w:sz w:val="18"/>
                <w:szCs w:val="18"/>
              </w:rPr>
              <w:t xml:space="preserve">South Australian Police (SAPOL) Check </w:t>
            </w:r>
          </w:p>
        </w:tc>
        <w:tc>
          <w:tcPr>
            <w:tcW w:w="3402" w:type="dxa"/>
            <w:tcBorders>
              <w:top w:val="single" w:sz="4" w:space="0" w:color="78C0D4"/>
              <w:left w:val="single" w:sz="4" w:space="0" w:color="78C0D4"/>
              <w:bottom w:val="single" w:sz="4" w:space="0" w:color="78C0D4"/>
              <w:right w:val="single" w:sz="4" w:space="0" w:color="78C0D4"/>
            </w:tcBorders>
            <w:shd w:val="clear" w:color="auto" w:fill="auto"/>
          </w:tcPr>
          <w:p w14:paraId="021F93C1" w14:textId="1CF1E8BD" w:rsidR="00B63EFF" w:rsidRPr="003305E6" w:rsidRDefault="00B63EFF" w:rsidP="00C11A72">
            <w:pPr>
              <w:pStyle w:val="BodyText1"/>
              <w:rPr>
                <w:rFonts w:asciiTheme="minorHAnsi" w:hAnsiTheme="minorHAnsi"/>
                <w:sz w:val="18"/>
                <w:szCs w:val="18"/>
              </w:rPr>
            </w:pPr>
            <w:r>
              <w:rPr>
                <w:rFonts w:asciiTheme="minorHAnsi" w:hAnsiTheme="minorHAnsi"/>
                <w:sz w:val="18"/>
                <w:szCs w:val="18"/>
              </w:rPr>
              <w:t xml:space="preserve">Date Completed: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01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107402FF" w14:textId="0F1FFFB5" w:rsidR="00B63EFF" w:rsidRDefault="00055BA8" w:rsidP="00C11A72">
            <w:pPr>
              <w:pStyle w:val="BodyText1"/>
              <w:jc w:val="left"/>
              <w:rPr>
                <w:color w:val="auto"/>
                <w:sz w:val="18"/>
                <w:szCs w:val="18"/>
              </w:rPr>
            </w:pPr>
            <w:r>
              <w:rPr>
                <w:color w:val="auto"/>
                <w:sz w:val="18"/>
                <w:szCs w:val="18"/>
              </w:rPr>
              <w:t>South Australian Police (SAPOL) Check</w:t>
            </w:r>
          </w:p>
        </w:tc>
        <w:tc>
          <w:tcPr>
            <w:tcW w:w="3373" w:type="dxa"/>
            <w:tcBorders>
              <w:top w:val="single" w:sz="4" w:space="0" w:color="78C0D4"/>
              <w:left w:val="single" w:sz="4" w:space="0" w:color="78C0D4"/>
              <w:bottom w:val="single" w:sz="4" w:space="0" w:color="78C0D4"/>
              <w:right w:val="single" w:sz="4" w:space="0" w:color="78C0D4"/>
            </w:tcBorders>
            <w:shd w:val="clear" w:color="auto" w:fill="auto"/>
          </w:tcPr>
          <w:p w14:paraId="4DA3A6BD" w14:textId="077A533C" w:rsidR="00B63EFF" w:rsidRPr="00910B6D" w:rsidRDefault="00B63EFF" w:rsidP="00C11A72">
            <w:pPr>
              <w:pStyle w:val="BodyText1"/>
              <w:rPr>
                <w:rFonts w:asciiTheme="minorHAnsi" w:hAnsiTheme="minorHAnsi"/>
                <w:sz w:val="18"/>
                <w:szCs w:val="18"/>
              </w:rPr>
            </w:pPr>
            <w:r>
              <w:rPr>
                <w:rFonts w:asciiTheme="minorHAnsi" w:hAnsiTheme="minorHAnsi"/>
                <w:sz w:val="18"/>
                <w:szCs w:val="18"/>
              </w:rPr>
              <w:t xml:space="preserve">Date Completed: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C11A72" w:rsidRPr="003305E6" w14:paraId="030341FD" w14:textId="77777777" w:rsidTr="00645F30">
        <w:trPr>
          <w:trHeight w:val="340"/>
        </w:trPr>
        <w:tc>
          <w:tcPr>
            <w:tcW w:w="1985"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75F94ED5" w14:textId="0D5BC3EF" w:rsidR="00C11A72" w:rsidRDefault="00C11A72" w:rsidP="009117BC">
            <w:pPr>
              <w:pStyle w:val="BodyText1"/>
              <w:jc w:val="left"/>
              <w:rPr>
                <w:color w:val="auto"/>
                <w:sz w:val="18"/>
                <w:szCs w:val="18"/>
              </w:rPr>
            </w:pPr>
            <w:r>
              <w:rPr>
                <w:color w:val="auto"/>
                <w:sz w:val="18"/>
                <w:szCs w:val="18"/>
              </w:rPr>
              <w:lastRenderedPageBreak/>
              <w:t xml:space="preserve">Child </w:t>
            </w:r>
            <w:r w:rsidR="00672042">
              <w:rPr>
                <w:color w:val="auto"/>
                <w:sz w:val="18"/>
                <w:szCs w:val="18"/>
              </w:rPr>
              <w:t>p</w:t>
            </w:r>
            <w:r>
              <w:rPr>
                <w:color w:val="auto"/>
                <w:sz w:val="18"/>
                <w:szCs w:val="18"/>
              </w:rPr>
              <w:t xml:space="preserve">rotection </w:t>
            </w:r>
            <w:r w:rsidR="00672042">
              <w:rPr>
                <w:color w:val="auto"/>
                <w:sz w:val="18"/>
                <w:szCs w:val="18"/>
              </w:rPr>
              <w:t>h</w:t>
            </w:r>
            <w:r>
              <w:rPr>
                <w:color w:val="auto"/>
                <w:sz w:val="18"/>
                <w:szCs w:val="18"/>
              </w:rPr>
              <w:t xml:space="preserve">istory </w:t>
            </w:r>
            <w:r w:rsidR="00672042">
              <w:rPr>
                <w:color w:val="auto"/>
                <w:sz w:val="18"/>
                <w:szCs w:val="18"/>
              </w:rPr>
              <w:t>c</w:t>
            </w:r>
            <w:r>
              <w:rPr>
                <w:color w:val="auto"/>
                <w:sz w:val="18"/>
                <w:szCs w:val="18"/>
              </w:rPr>
              <w:t>heck</w:t>
            </w:r>
          </w:p>
        </w:tc>
        <w:tc>
          <w:tcPr>
            <w:tcW w:w="3402" w:type="dxa"/>
            <w:tcBorders>
              <w:top w:val="single" w:sz="4" w:space="0" w:color="78C0D4"/>
              <w:left w:val="single" w:sz="4" w:space="0" w:color="78C0D4"/>
              <w:bottom w:val="single" w:sz="4" w:space="0" w:color="78C0D4"/>
              <w:right w:val="single" w:sz="4" w:space="0" w:color="78C0D4"/>
            </w:tcBorders>
            <w:shd w:val="clear" w:color="auto" w:fill="auto"/>
          </w:tcPr>
          <w:p w14:paraId="78523CB5" w14:textId="70C3F430" w:rsidR="00C11A72" w:rsidRPr="00444C8F" w:rsidRDefault="00C11A72" w:rsidP="00C11A72">
            <w:pPr>
              <w:pStyle w:val="BodyText1"/>
              <w:rPr>
                <w:rFonts w:asciiTheme="minorHAnsi" w:hAnsiTheme="minorHAnsi"/>
                <w:sz w:val="18"/>
                <w:szCs w:val="18"/>
              </w:rPr>
            </w:pPr>
            <w:r>
              <w:rPr>
                <w:rFonts w:asciiTheme="minorHAnsi" w:hAnsiTheme="minorHAnsi"/>
                <w:sz w:val="18"/>
                <w:szCs w:val="18"/>
              </w:rPr>
              <w:t>Date</w:t>
            </w:r>
            <w:r w:rsidR="00457094">
              <w:rPr>
                <w:rFonts w:asciiTheme="minorHAnsi" w:hAnsiTheme="minorHAnsi"/>
                <w:sz w:val="18"/>
                <w:szCs w:val="18"/>
              </w:rPr>
              <w:t xml:space="preserve"> Completed:  </w:t>
            </w:r>
            <w:r>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01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05EFEB5C" w14:textId="450E9DA7" w:rsidR="00C11A72" w:rsidRDefault="00C11A72" w:rsidP="00C11A72">
            <w:pPr>
              <w:pStyle w:val="BodyText1"/>
              <w:jc w:val="left"/>
              <w:rPr>
                <w:color w:val="auto"/>
                <w:sz w:val="18"/>
                <w:szCs w:val="18"/>
              </w:rPr>
            </w:pPr>
            <w:r>
              <w:rPr>
                <w:color w:val="auto"/>
                <w:sz w:val="18"/>
                <w:szCs w:val="18"/>
              </w:rPr>
              <w:t xml:space="preserve">Child </w:t>
            </w:r>
            <w:r w:rsidR="00672042">
              <w:rPr>
                <w:color w:val="auto"/>
                <w:sz w:val="18"/>
                <w:szCs w:val="18"/>
              </w:rPr>
              <w:t>p</w:t>
            </w:r>
            <w:r>
              <w:rPr>
                <w:color w:val="auto"/>
                <w:sz w:val="18"/>
                <w:szCs w:val="18"/>
              </w:rPr>
              <w:t xml:space="preserve">rotection </w:t>
            </w:r>
            <w:r w:rsidR="00672042">
              <w:rPr>
                <w:color w:val="auto"/>
                <w:sz w:val="18"/>
                <w:szCs w:val="18"/>
              </w:rPr>
              <w:t>h</w:t>
            </w:r>
            <w:r>
              <w:rPr>
                <w:color w:val="auto"/>
                <w:sz w:val="18"/>
                <w:szCs w:val="18"/>
              </w:rPr>
              <w:t xml:space="preserve">istory </w:t>
            </w:r>
            <w:r w:rsidR="00672042">
              <w:rPr>
                <w:color w:val="auto"/>
                <w:sz w:val="18"/>
                <w:szCs w:val="18"/>
              </w:rPr>
              <w:t>c</w:t>
            </w:r>
            <w:r>
              <w:rPr>
                <w:color w:val="auto"/>
                <w:sz w:val="18"/>
                <w:szCs w:val="18"/>
              </w:rPr>
              <w:t>heck</w:t>
            </w:r>
          </w:p>
        </w:tc>
        <w:tc>
          <w:tcPr>
            <w:tcW w:w="3373" w:type="dxa"/>
            <w:tcBorders>
              <w:top w:val="single" w:sz="4" w:space="0" w:color="78C0D4"/>
              <w:left w:val="single" w:sz="4" w:space="0" w:color="78C0D4"/>
              <w:bottom w:val="single" w:sz="4" w:space="0" w:color="78C0D4"/>
              <w:right w:val="single" w:sz="4" w:space="0" w:color="78C0D4"/>
            </w:tcBorders>
            <w:shd w:val="clear" w:color="auto" w:fill="auto"/>
          </w:tcPr>
          <w:p w14:paraId="6024E8C9" w14:textId="465CDDEB" w:rsidR="00C11A72" w:rsidRPr="00444C8F" w:rsidRDefault="00B63EFF" w:rsidP="00C11A72">
            <w:pPr>
              <w:pStyle w:val="BodyText1"/>
              <w:rPr>
                <w:rFonts w:asciiTheme="minorHAnsi" w:hAnsiTheme="minorHAnsi"/>
                <w:sz w:val="18"/>
                <w:szCs w:val="18"/>
              </w:rPr>
            </w:pPr>
            <w:r>
              <w:rPr>
                <w:rFonts w:asciiTheme="minorHAnsi" w:hAnsiTheme="minorHAnsi"/>
                <w:sz w:val="18"/>
                <w:szCs w:val="18"/>
              </w:rPr>
              <w:t xml:space="preserve">Date Completed: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00C11A72" w:rsidRPr="003305E6">
              <w:rPr>
                <w:rFonts w:asciiTheme="minorHAnsi" w:hAnsiTheme="minorHAnsi"/>
                <w:sz w:val="18"/>
                <w:szCs w:val="18"/>
              </w:rPr>
              <w:fldChar w:fldCharType="begin">
                <w:ffData>
                  <w:name w:val=""/>
                  <w:enabled/>
                  <w:calcOnExit w:val="0"/>
                  <w:textInput/>
                </w:ffData>
              </w:fldChar>
            </w:r>
            <w:r w:rsidR="00C11A72" w:rsidRPr="003305E6">
              <w:rPr>
                <w:rFonts w:asciiTheme="minorHAnsi" w:hAnsiTheme="minorHAnsi"/>
                <w:sz w:val="18"/>
                <w:szCs w:val="18"/>
              </w:rPr>
              <w:instrText xml:space="preserve"> FORMTEXT </w:instrText>
            </w:r>
            <w:r w:rsidR="00C11A72" w:rsidRPr="003305E6">
              <w:rPr>
                <w:rFonts w:asciiTheme="minorHAnsi" w:hAnsiTheme="minorHAnsi"/>
                <w:sz w:val="18"/>
                <w:szCs w:val="18"/>
              </w:rPr>
            </w:r>
            <w:r w:rsidR="00C11A72" w:rsidRPr="003305E6">
              <w:rPr>
                <w:rFonts w:asciiTheme="minorHAnsi" w:hAnsiTheme="minorHAnsi"/>
                <w:sz w:val="18"/>
                <w:szCs w:val="18"/>
              </w:rPr>
              <w:fldChar w:fldCharType="separate"/>
            </w:r>
            <w:r w:rsidR="00C11A72" w:rsidRPr="003305E6">
              <w:rPr>
                <w:rFonts w:asciiTheme="minorHAnsi" w:hAnsiTheme="minorHAnsi"/>
                <w:sz w:val="18"/>
                <w:szCs w:val="18"/>
              </w:rPr>
              <w:t> </w:t>
            </w:r>
            <w:r w:rsidR="00C11A72" w:rsidRPr="003305E6">
              <w:rPr>
                <w:rFonts w:asciiTheme="minorHAnsi" w:hAnsiTheme="minorHAnsi"/>
                <w:sz w:val="18"/>
                <w:szCs w:val="18"/>
              </w:rPr>
              <w:t> </w:t>
            </w:r>
            <w:r w:rsidR="00C11A72" w:rsidRPr="003305E6">
              <w:rPr>
                <w:rFonts w:asciiTheme="minorHAnsi" w:hAnsiTheme="minorHAnsi"/>
                <w:sz w:val="18"/>
                <w:szCs w:val="18"/>
              </w:rPr>
              <w:t> </w:t>
            </w:r>
            <w:r w:rsidR="00C11A72" w:rsidRPr="003305E6">
              <w:rPr>
                <w:rFonts w:asciiTheme="minorHAnsi" w:hAnsiTheme="minorHAnsi"/>
                <w:sz w:val="18"/>
                <w:szCs w:val="18"/>
              </w:rPr>
              <w:t> </w:t>
            </w:r>
            <w:r w:rsidR="00C11A72" w:rsidRPr="003305E6">
              <w:rPr>
                <w:rFonts w:asciiTheme="minorHAnsi" w:hAnsiTheme="minorHAnsi"/>
                <w:sz w:val="18"/>
                <w:szCs w:val="18"/>
              </w:rPr>
              <w:t> </w:t>
            </w:r>
            <w:r w:rsidR="00C11A72" w:rsidRPr="003305E6">
              <w:rPr>
                <w:rFonts w:asciiTheme="minorHAnsi" w:hAnsiTheme="minorHAnsi"/>
                <w:sz w:val="18"/>
                <w:szCs w:val="18"/>
              </w:rPr>
              <w:fldChar w:fldCharType="end"/>
            </w:r>
          </w:p>
        </w:tc>
      </w:tr>
      <w:tr w:rsidR="004A3A1D" w:rsidRPr="003305E6" w14:paraId="7270EC08" w14:textId="77777777" w:rsidTr="00645F30">
        <w:trPr>
          <w:trHeight w:val="340"/>
        </w:trPr>
        <w:tc>
          <w:tcPr>
            <w:tcW w:w="1985"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1364BD9D" w14:textId="6A76B015" w:rsidR="004A3A1D" w:rsidRDefault="004A3A1D" w:rsidP="009117BC">
            <w:pPr>
              <w:pStyle w:val="BodyText1"/>
              <w:jc w:val="left"/>
              <w:rPr>
                <w:color w:val="auto"/>
                <w:sz w:val="18"/>
                <w:szCs w:val="18"/>
              </w:rPr>
            </w:pPr>
            <w:r>
              <w:rPr>
                <w:color w:val="auto"/>
                <w:sz w:val="18"/>
                <w:szCs w:val="18"/>
              </w:rPr>
              <w:t xml:space="preserve">Connect for Safety (C4S) </w:t>
            </w:r>
          </w:p>
        </w:tc>
        <w:tc>
          <w:tcPr>
            <w:tcW w:w="3402" w:type="dxa"/>
            <w:tcBorders>
              <w:top w:val="single" w:sz="4" w:space="0" w:color="78C0D4"/>
              <w:left w:val="single" w:sz="4" w:space="0" w:color="78C0D4"/>
              <w:bottom w:val="single" w:sz="4" w:space="0" w:color="78C0D4"/>
              <w:right w:val="single" w:sz="4" w:space="0" w:color="78C0D4"/>
            </w:tcBorders>
            <w:shd w:val="clear" w:color="auto" w:fill="auto"/>
          </w:tcPr>
          <w:p w14:paraId="1ACAE024" w14:textId="615EBC4B" w:rsidR="004A3A1D" w:rsidRPr="003305E6" w:rsidRDefault="004A3A1D" w:rsidP="00C11A72">
            <w:pPr>
              <w:pStyle w:val="BodyText1"/>
              <w:rPr>
                <w:rFonts w:asciiTheme="minorHAnsi" w:hAnsiTheme="minorHAnsi"/>
                <w:sz w:val="18"/>
                <w:szCs w:val="18"/>
              </w:rPr>
            </w:pPr>
            <w:r>
              <w:rPr>
                <w:rFonts w:asciiTheme="minorHAnsi" w:hAnsiTheme="minorHAnsi"/>
                <w:sz w:val="18"/>
                <w:szCs w:val="18"/>
              </w:rPr>
              <w:t xml:space="preserve">Date </w:t>
            </w:r>
            <w:r w:rsidR="00457094">
              <w:rPr>
                <w:rFonts w:asciiTheme="minorHAnsi" w:hAnsiTheme="minorHAnsi"/>
                <w:sz w:val="18"/>
                <w:szCs w:val="18"/>
              </w:rPr>
              <w:t>Completed:</w:t>
            </w:r>
            <w:r>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01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74059014" w14:textId="2E0DBA5B" w:rsidR="004A3A1D" w:rsidRDefault="004A3A1D" w:rsidP="00C11A72">
            <w:pPr>
              <w:pStyle w:val="BodyText1"/>
              <w:jc w:val="left"/>
              <w:rPr>
                <w:color w:val="auto"/>
                <w:sz w:val="18"/>
                <w:szCs w:val="18"/>
              </w:rPr>
            </w:pPr>
            <w:r>
              <w:rPr>
                <w:color w:val="auto"/>
                <w:sz w:val="18"/>
                <w:szCs w:val="18"/>
              </w:rPr>
              <w:t>Connect for Safety (C4S)</w:t>
            </w:r>
          </w:p>
        </w:tc>
        <w:tc>
          <w:tcPr>
            <w:tcW w:w="3373" w:type="dxa"/>
            <w:tcBorders>
              <w:top w:val="single" w:sz="4" w:space="0" w:color="78C0D4"/>
              <w:left w:val="single" w:sz="4" w:space="0" w:color="78C0D4"/>
              <w:bottom w:val="single" w:sz="4" w:space="0" w:color="78C0D4"/>
              <w:right w:val="single" w:sz="4" w:space="0" w:color="78C0D4"/>
            </w:tcBorders>
            <w:shd w:val="clear" w:color="auto" w:fill="auto"/>
          </w:tcPr>
          <w:p w14:paraId="147548A7" w14:textId="5BAF4895" w:rsidR="004A3A1D" w:rsidRPr="00910B6D" w:rsidRDefault="004A3A1D" w:rsidP="00C11A72">
            <w:pPr>
              <w:pStyle w:val="BodyText1"/>
              <w:rPr>
                <w:rFonts w:asciiTheme="minorHAnsi" w:hAnsiTheme="minorHAnsi"/>
                <w:sz w:val="18"/>
                <w:szCs w:val="18"/>
              </w:rPr>
            </w:pPr>
            <w:r>
              <w:rPr>
                <w:rFonts w:asciiTheme="minorHAnsi" w:hAnsiTheme="minorHAnsi"/>
                <w:sz w:val="18"/>
                <w:szCs w:val="18"/>
              </w:rPr>
              <w:t xml:space="preserve">Date  </w:t>
            </w:r>
            <w:r w:rsidR="00457094">
              <w:rPr>
                <w:rFonts w:asciiTheme="minorHAnsi" w:hAnsiTheme="minorHAnsi"/>
                <w:sz w:val="18"/>
                <w:szCs w:val="18"/>
              </w:rPr>
              <w:t xml:space="preserve">Completed: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A34EE2" w:rsidRPr="003305E6" w14:paraId="5BEB830A" w14:textId="77777777" w:rsidTr="00A34EE2">
        <w:trPr>
          <w:trHeight w:val="340"/>
        </w:trPr>
        <w:tc>
          <w:tcPr>
            <w:tcW w:w="1985"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093AAD6D" w14:textId="3C5A6688" w:rsidR="00A34EE2" w:rsidRDefault="00A34EE2" w:rsidP="00A34EE2">
            <w:pPr>
              <w:pStyle w:val="BodyText1"/>
              <w:jc w:val="left"/>
              <w:rPr>
                <w:color w:val="auto"/>
                <w:sz w:val="18"/>
                <w:szCs w:val="18"/>
              </w:rPr>
            </w:pPr>
            <w:r w:rsidRPr="00910B6D">
              <w:rPr>
                <w:color w:val="auto"/>
                <w:sz w:val="18"/>
                <w:szCs w:val="18"/>
              </w:rPr>
              <w:t xml:space="preserve">Interstate </w:t>
            </w:r>
            <w:r w:rsidR="00672042">
              <w:rPr>
                <w:color w:val="auto"/>
                <w:sz w:val="18"/>
                <w:szCs w:val="18"/>
              </w:rPr>
              <w:t>c</w:t>
            </w:r>
            <w:r w:rsidRPr="00910B6D">
              <w:rPr>
                <w:color w:val="auto"/>
                <w:sz w:val="18"/>
                <w:szCs w:val="18"/>
              </w:rPr>
              <w:t xml:space="preserve">hild </w:t>
            </w:r>
            <w:r w:rsidR="00672042">
              <w:rPr>
                <w:color w:val="auto"/>
                <w:sz w:val="18"/>
                <w:szCs w:val="18"/>
              </w:rPr>
              <w:t>p</w:t>
            </w:r>
            <w:r w:rsidRPr="00910B6D">
              <w:rPr>
                <w:color w:val="auto"/>
                <w:sz w:val="18"/>
                <w:szCs w:val="18"/>
              </w:rPr>
              <w:t>rotection</w:t>
            </w:r>
            <w:r w:rsidR="00672042">
              <w:rPr>
                <w:color w:val="auto"/>
                <w:sz w:val="18"/>
                <w:szCs w:val="18"/>
              </w:rPr>
              <w:t xml:space="preserve"> history</w:t>
            </w:r>
            <w:r w:rsidRPr="00910B6D">
              <w:rPr>
                <w:color w:val="auto"/>
                <w:sz w:val="18"/>
                <w:szCs w:val="18"/>
              </w:rPr>
              <w:t xml:space="preserve"> </w:t>
            </w:r>
            <w:r w:rsidR="00672042">
              <w:rPr>
                <w:color w:val="auto"/>
                <w:sz w:val="18"/>
                <w:szCs w:val="18"/>
              </w:rPr>
              <w:t>c</w:t>
            </w:r>
            <w:r w:rsidRPr="00910B6D">
              <w:rPr>
                <w:color w:val="auto"/>
                <w:sz w:val="18"/>
                <w:szCs w:val="18"/>
              </w:rPr>
              <w:t xml:space="preserve">heck </w:t>
            </w:r>
            <w:r w:rsidR="00C11A72" w:rsidRPr="00A34EE2">
              <w:rPr>
                <w:color w:val="auto"/>
                <w:sz w:val="18"/>
                <w:szCs w:val="18"/>
              </w:rPr>
              <w:t>(if applicants have lived interstate)</w:t>
            </w:r>
          </w:p>
        </w:tc>
        <w:tc>
          <w:tcPr>
            <w:tcW w:w="3402" w:type="dxa"/>
            <w:tcBorders>
              <w:top w:val="single" w:sz="4" w:space="0" w:color="78C0D4"/>
              <w:left w:val="single" w:sz="4" w:space="0" w:color="78C0D4"/>
              <w:bottom w:val="single" w:sz="4" w:space="0" w:color="78C0D4"/>
              <w:right w:val="single" w:sz="4" w:space="0" w:color="78C0D4"/>
            </w:tcBorders>
            <w:shd w:val="clear" w:color="auto" w:fill="auto"/>
          </w:tcPr>
          <w:p w14:paraId="2B1BE9F1" w14:textId="77777777" w:rsidR="00A34EE2" w:rsidRDefault="00A34EE2" w:rsidP="00A34EE2">
            <w:pPr>
              <w:pStyle w:val="BodyText1"/>
              <w:rPr>
                <w:rFonts w:asciiTheme="minorHAnsi" w:hAnsiTheme="minorHAnsi"/>
                <w:sz w:val="18"/>
                <w:szCs w:val="18"/>
              </w:rPr>
            </w:pP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Yes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No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N/A</w:t>
            </w:r>
          </w:p>
          <w:p w14:paraId="0AAF8351" w14:textId="05771EDF" w:rsidR="00A34EE2" w:rsidRPr="003305E6" w:rsidRDefault="00457094" w:rsidP="004A3A1D">
            <w:pPr>
              <w:pStyle w:val="BodyText1"/>
              <w:rPr>
                <w:rFonts w:asciiTheme="minorHAnsi" w:hAnsiTheme="minorHAnsi"/>
                <w:sz w:val="18"/>
                <w:szCs w:val="18"/>
              </w:rPr>
            </w:pPr>
            <w:r>
              <w:rPr>
                <w:rFonts w:asciiTheme="minorHAnsi" w:hAnsiTheme="minorHAnsi"/>
                <w:sz w:val="18"/>
                <w:szCs w:val="18"/>
              </w:rPr>
              <w:t xml:space="preserve">Date Completed: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01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0A4D6344" w14:textId="2C8ADCEB" w:rsidR="00A34EE2" w:rsidRDefault="00A34EE2" w:rsidP="00A34EE2">
            <w:pPr>
              <w:pStyle w:val="BodyText1"/>
              <w:rPr>
                <w:color w:val="auto"/>
                <w:sz w:val="18"/>
                <w:szCs w:val="18"/>
              </w:rPr>
            </w:pPr>
            <w:r w:rsidRPr="00910B6D">
              <w:rPr>
                <w:color w:val="auto"/>
                <w:sz w:val="18"/>
                <w:szCs w:val="18"/>
              </w:rPr>
              <w:t xml:space="preserve">Interstate </w:t>
            </w:r>
            <w:r w:rsidR="00672042">
              <w:rPr>
                <w:color w:val="auto"/>
                <w:sz w:val="18"/>
                <w:szCs w:val="18"/>
              </w:rPr>
              <w:t>c</w:t>
            </w:r>
            <w:r w:rsidRPr="00910B6D">
              <w:rPr>
                <w:color w:val="auto"/>
                <w:sz w:val="18"/>
                <w:szCs w:val="18"/>
              </w:rPr>
              <w:t xml:space="preserve">hild </w:t>
            </w:r>
            <w:r w:rsidR="00672042">
              <w:rPr>
                <w:color w:val="auto"/>
                <w:sz w:val="18"/>
                <w:szCs w:val="18"/>
              </w:rPr>
              <w:t>p</w:t>
            </w:r>
            <w:r w:rsidRPr="00910B6D">
              <w:rPr>
                <w:color w:val="auto"/>
                <w:sz w:val="18"/>
                <w:szCs w:val="18"/>
              </w:rPr>
              <w:t xml:space="preserve">rotection </w:t>
            </w:r>
            <w:r w:rsidR="00672042">
              <w:rPr>
                <w:color w:val="auto"/>
                <w:sz w:val="18"/>
                <w:szCs w:val="18"/>
              </w:rPr>
              <w:t>history c</w:t>
            </w:r>
            <w:r w:rsidRPr="00910B6D">
              <w:rPr>
                <w:color w:val="auto"/>
                <w:sz w:val="18"/>
                <w:szCs w:val="18"/>
              </w:rPr>
              <w:t xml:space="preserve">heck </w:t>
            </w:r>
            <w:r w:rsidRPr="00A34EE2">
              <w:rPr>
                <w:color w:val="auto"/>
                <w:sz w:val="18"/>
                <w:szCs w:val="18"/>
              </w:rPr>
              <w:t>(if applicants have lived interstate)</w:t>
            </w:r>
          </w:p>
        </w:tc>
        <w:tc>
          <w:tcPr>
            <w:tcW w:w="3373" w:type="dxa"/>
            <w:tcBorders>
              <w:top w:val="single" w:sz="4" w:space="0" w:color="78C0D4"/>
              <w:left w:val="single" w:sz="4" w:space="0" w:color="78C0D4"/>
              <w:bottom w:val="single" w:sz="4" w:space="0" w:color="78C0D4"/>
              <w:right w:val="single" w:sz="4" w:space="0" w:color="78C0D4"/>
            </w:tcBorders>
            <w:shd w:val="clear" w:color="auto" w:fill="auto"/>
          </w:tcPr>
          <w:p w14:paraId="55E5DAF4" w14:textId="77777777" w:rsidR="00A34EE2" w:rsidRDefault="00A34EE2" w:rsidP="00A34EE2">
            <w:pPr>
              <w:pStyle w:val="BodyText1"/>
              <w:rPr>
                <w:rFonts w:asciiTheme="minorHAnsi" w:hAnsiTheme="minorHAnsi"/>
                <w:sz w:val="18"/>
                <w:szCs w:val="18"/>
              </w:rPr>
            </w:pP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Yes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No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N/A</w:t>
            </w:r>
          </w:p>
          <w:p w14:paraId="1C9D5C52" w14:textId="45E80A1B" w:rsidR="00A34EE2" w:rsidRPr="003305E6" w:rsidRDefault="00457094" w:rsidP="004A3A1D">
            <w:pPr>
              <w:pStyle w:val="BodyText1"/>
              <w:rPr>
                <w:rFonts w:asciiTheme="minorHAnsi" w:hAnsiTheme="minorHAnsi"/>
                <w:sz w:val="18"/>
                <w:szCs w:val="18"/>
              </w:rPr>
            </w:pPr>
            <w:r>
              <w:rPr>
                <w:rFonts w:asciiTheme="minorHAnsi" w:hAnsiTheme="minorHAnsi"/>
                <w:sz w:val="18"/>
                <w:szCs w:val="18"/>
              </w:rPr>
              <w:t xml:space="preserve">Date Completed: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55D41EBC" w14:textId="77777777" w:rsidR="00073659" w:rsidRPr="003305E6" w:rsidRDefault="00073659" w:rsidP="00CF2026">
      <w:pPr>
        <w:spacing w:after="0"/>
        <w:rPr>
          <w:rFonts w:asciiTheme="minorHAnsi" w:hAnsiTheme="minorHAnsi" w:cs="Arial"/>
          <w:b/>
          <w:color w:val="FFFFFF" w:themeColor="background1"/>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2294"/>
        <w:gridCol w:w="3122"/>
        <w:gridCol w:w="2268"/>
        <w:gridCol w:w="3090"/>
      </w:tblGrid>
      <w:tr w:rsidR="00A11335" w:rsidRPr="003305E6" w14:paraId="329F4E61" w14:textId="77777777" w:rsidTr="00A11335">
        <w:tc>
          <w:tcPr>
            <w:tcW w:w="10774" w:type="dxa"/>
            <w:gridSpan w:val="4"/>
            <w:shd w:val="clear" w:color="auto" w:fill="35B3C1"/>
            <w:vAlign w:val="center"/>
          </w:tcPr>
          <w:p w14:paraId="76B5AC48" w14:textId="7A95BF61" w:rsidR="00A11335" w:rsidRPr="003305E6" w:rsidRDefault="003C24EE" w:rsidP="003D0DDA">
            <w:pPr>
              <w:spacing w:after="0" w:line="240" w:lineRule="auto"/>
              <w:rPr>
                <w:rFonts w:eastAsia="MS Mincho" w:cs="Calibri"/>
                <w:b/>
                <w:color w:val="FFFFFF" w:themeColor="background1"/>
                <w:sz w:val="20"/>
                <w:szCs w:val="20"/>
              </w:rPr>
            </w:pPr>
            <w:r w:rsidRPr="00A472A1">
              <w:rPr>
                <w:rFonts w:eastAsia="MS Mincho" w:cs="Calibri"/>
                <w:b/>
                <w:color w:val="FFFFFF" w:themeColor="background1"/>
                <w:szCs w:val="20"/>
              </w:rPr>
              <w:t>CHILD</w:t>
            </w:r>
            <w:r w:rsidR="00723449">
              <w:rPr>
                <w:rFonts w:eastAsia="MS Mincho" w:cs="Calibri"/>
                <w:b/>
                <w:color w:val="FFFFFF" w:themeColor="background1"/>
                <w:szCs w:val="20"/>
              </w:rPr>
              <w:t xml:space="preserve"> OR YOUNG PERSON </w:t>
            </w:r>
            <w:r w:rsidRPr="00A472A1">
              <w:rPr>
                <w:rFonts w:eastAsia="MS Mincho" w:cs="Calibri"/>
                <w:b/>
                <w:color w:val="FFFFFF" w:themeColor="background1"/>
                <w:szCs w:val="20"/>
              </w:rPr>
              <w:t>REQUIRING PLACEMENT</w:t>
            </w:r>
            <w:r w:rsidR="00C72F91" w:rsidRPr="00A472A1">
              <w:rPr>
                <w:rFonts w:eastAsia="MS Mincho" w:cs="Calibri"/>
                <w:b/>
                <w:color w:val="FFFFFF" w:themeColor="background1"/>
                <w:szCs w:val="20"/>
              </w:rPr>
              <w:t xml:space="preserve"> </w:t>
            </w:r>
          </w:p>
        </w:tc>
      </w:tr>
      <w:tr w:rsidR="008A2F09" w:rsidRPr="003305E6" w14:paraId="0DECB927" w14:textId="77777777" w:rsidTr="005944FE">
        <w:trPr>
          <w:trHeight w:val="340"/>
        </w:trPr>
        <w:tc>
          <w:tcPr>
            <w:tcW w:w="5416" w:type="dxa"/>
            <w:gridSpan w:val="2"/>
            <w:shd w:val="clear" w:color="auto" w:fill="DAEEF3" w:themeFill="accent5" w:themeFillTint="33"/>
            <w:vAlign w:val="center"/>
          </w:tcPr>
          <w:p w14:paraId="12DC4FE3" w14:textId="1A0B5C2A" w:rsidR="008A2F09" w:rsidRPr="003305E6" w:rsidRDefault="008A2F09" w:rsidP="00875778">
            <w:pPr>
              <w:pStyle w:val="BodyText1"/>
              <w:spacing w:before="40" w:after="40"/>
              <w:jc w:val="left"/>
              <w:rPr>
                <w:b/>
                <w:color w:val="auto"/>
                <w:sz w:val="18"/>
                <w:szCs w:val="20"/>
              </w:rPr>
            </w:pPr>
            <w:r w:rsidRPr="003305E6">
              <w:rPr>
                <w:b/>
                <w:color w:val="auto"/>
                <w:sz w:val="18"/>
                <w:szCs w:val="20"/>
              </w:rPr>
              <w:t>Child</w:t>
            </w:r>
            <w:r w:rsidR="00F45D61">
              <w:rPr>
                <w:b/>
                <w:color w:val="auto"/>
                <w:sz w:val="18"/>
                <w:szCs w:val="20"/>
              </w:rPr>
              <w:t xml:space="preserve">/Young Person </w:t>
            </w:r>
            <w:r w:rsidRPr="003305E6">
              <w:rPr>
                <w:b/>
                <w:color w:val="auto"/>
                <w:sz w:val="18"/>
                <w:szCs w:val="20"/>
              </w:rPr>
              <w:t>One</w:t>
            </w:r>
          </w:p>
        </w:tc>
        <w:tc>
          <w:tcPr>
            <w:tcW w:w="5358" w:type="dxa"/>
            <w:gridSpan w:val="2"/>
            <w:shd w:val="clear" w:color="auto" w:fill="DAEEF3" w:themeFill="accent5" w:themeFillTint="33"/>
            <w:vAlign w:val="center"/>
          </w:tcPr>
          <w:p w14:paraId="248E9B68" w14:textId="6F94B6D6" w:rsidR="008A2F09" w:rsidRPr="003305E6" w:rsidRDefault="008A2F09" w:rsidP="008A2F09">
            <w:pPr>
              <w:pStyle w:val="BodyText1"/>
              <w:spacing w:before="40" w:after="40"/>
              <w:jc w:val="left"/>
              <w:rPr>
                <w:b/>
                <w:color w:val="auto"/>
                <w:sz w:val="18"/>
                <w:szCs w:val="20"/>
              </w:rPr>
            </w:pPr>
            <w:r>
              <w:rPr>
                <w:b/>
                <w:color w:val="auto"/>
                <w:sz w:val="18"/>
                <w:szCs w:val="20"/>
              </w:rPr>
              <w:t>Child</w:t>
            </w:r>
            <w:r w:rsidR="00F45D61">
              <w:rPr>
                <w:b/>
                <w:color w:val="auto"/>
                <w:sz w:val="18"/>
                <w:szCs w:val="20"/>
              </w:rPr>
              <w:t>/Young Person</w:t>
            </w:r>
            <w:r>
              <w:rPr>
                <w:b/>
                <w:color w:val="auto"/>
                <w:sz w:val="18"/>
                <w:szCs w:val="20"/>
              </w:rPr>
              <w:t xml:space="preserve"> Two</w:t>
            </w:r>
          </w:p>
        </w:tc>
      </w:tr>
      <w:tr w:rsidR="008A2F09" w:rsidRPr="003305E6" w14:paraId="672B9F86" w14:textId="77777777" w:rsidTr="005944FE">
        <w:trPr>
          <w:trHeight w:val="340"/>
        </w:trPr>
        <w:tc>
          <w:tcPr>
            <w:tcW w:w="2294" w:type="dxa"/>
            <w:tcBorders>
              <w:bottom w:val="single" w:sz="4" w:space="0" w:color="78C0D4"/>
            </w:tcBorders>
            <w:shd w:val="clear" w:color="auto" w:fill="DAEEF3" w:themeFill="accent5" w:themeFillTint="33"/>
            <w:vAlign w:val="center"/>
          </w:tcPr>
          <w:p w14:paraId="1E2D3CF8" w14:textId="3FF10D60" w:rsidR="008A2F09" w:rsidRPr="003305E6" w:rsidRDefault="008A2F09" w:rsidP="008A2F09">
            <w:pPr>
              <w:pStyle w:val="BodyText1"/>
              <w:spacing w:before="40" w:after="40"/>
              <w:jc w:val="left"/>
              <w:rPr>
                <w:color w:val="auto"/>
                <w:sz w:val="18"/>
                <w:szCs w:val="20"/>
              </w:rPr>
            </w:pPr>
            <w:r w:rsidRPr="003305E6">
              <w:rPr>
                <w:color w:val="auto"/>
                <w:sz w:val="18"/>
                <w:szCs w:val="20"/>
              </w:rPr>
              <w:t xml:space="preserve">Full </w:t>
            </w:r>
            <w:r w:rsidR="00672042">
              <w:rPr>
                <w:color w:val="auto"/>
                <w:sz w:val="18"/>
                <w:szCs w:val="20"/>
              </w:rPr>
              <w:t>n</w:t>
            </w:r>
            <w:r w:rsidRPr="003305E6">
              <w:rPr>
                <w:color w:val="auto"/>
                <w:sz w:val="18"/>
                <w:szCs w:val="20"/>
              </w:rPr>
              <w:t>ame</w:t>
            </w:r>
          </w:p>
        </w:tc>
        <w:tc>
          <w:tcPr>
            <w:tcW w:w="3122" w:type="dxa"/>
            <w:tcBorders>
              <w:bottom w:val="single" w:sz="4" w:space="0" w:color="78C0D4"/>
            </w:tcBorders>
            <w:shd w:val="clear" w:color="auto" w:fill="auto"/>
            <w:vAlign w:val="center"/>
          </w:tcPr>
          <w:p w14:paraId="4888B0FD" w14:textId="77777777" w:rsidR="008A2F09" w:rsidRPr="003305E6" w:rsidRDefault="008A2F09" w:rsidP="008A2F09">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268" w:type="dxa"/>
            <w:tcBorders>
              <w:bottom w:val="single" w:sz="4" w:space="0" w:color="78C0D4"/>
            </w:tcBorders>
            <w:shd w:val="clear" w:color="auto" w:fill="DAEEF3" w:themeFill="accent5" w:themeFillTint="33"/>
            <w:vAlign w:val="center"/>
          </w:tcPr>
          <w:p w14:paraId="3EFAAAE8" w14:textId="1D9AF21F" w:rsidR="008A2F09" w:rsidRPr="003305E6" w:rsidRDefault="008A2F09" w:rsidP="008A2F09">
            <w:pPr>
              <w:pStyle w:val="BodyText1"/>
              <w:spacing w:before="40" w:after="40"/>
              <w:jc w:val="left"/>
              <w:rPr>
                <w:color w:val="auto"/>
                <w:sz w:val="18"/>
                <w:szCs w:val="20"/>
              </w:rPr>
            </w:pPr>
            <w:r w:rsidRPr="003305E6">
              <w:rPr>
                <w:color w:val="auto"/>
                <w:sz w:val="18"/>
                <w:szCs w:val="20"/>
              </w:rPr>
              <w:t xml:space="preserve">Full </w:t>
            </w:r>
            <w:r w:rsidR="00672042">
              <w:rPr>
                <w:color w:val="auto"/>
                <w:sz w:val="18"/>
                <w:szCs w:val="20"/>
              </w:rPr>
              <w:t>n</w:t>
            </w:r>
            <w:r w:rsidRPr="003305E6">
              <w:rPr>
                <w:color w:val="auto"/>
                <w:sz w:val="18"/>
                <w:szCs w:val="20"/>
              </w:rPr>
              <w:t>ame</w:t>
            </w:r>
          </w:p>
        </w:tc>
        <w:tc>
          <w:tcPr>
            <w:tcW w:w="3090" w:type="dxa"/>
            <w:tcBorders>
              <w:bottom w:val="single" w:sz="4" w:space="0" w:color="78C0D4"/>
            </w:tcBorders>
            <w:shd w:val="clear" w:color="auto" w:fill="auto"/>
            <w:vAlign w:val="center"/>
          </w:tcPr>
          <w:p w14:paraId="317B6DAF" w14:textId="550E8418" w:rsidR="008A2F09" w:rsidRPr="003305E6" w:rsidRDefault="008A2F09" w:rsidP="008A2F09">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8A2F09" w:rsidRPr="003305E6" w14:paraId="61B73730" w14:textId="77777777" w:rsidTr="005944FE">
        <w:trPr>
          <w:trHeight w:val="340"/>
        </w:trPr>
        <w:tc>
          <w:tcPr>
            <w:tcW w:w="2294" w:type="dxa"/>
            <w:tcBorders>
              <w:bottom w:val="nil"/>
            </w:tcBorders>
            <w:shd w:val="clear" w:color="auto" w:fill="DAEEF3" w:themeFill="accent5" w:themeFillTint="33"/>
            <w:vAlign w:val="center"/>
          </w:tcPr>
          <w:p w14:paraId="6C175C04" w14:textId="5C47455C" w:rsidR="008A2F09" w:rsidRPr="003305E6" w:rsidRDefault="008A2F09" w:rsidP="008A2F09">
            <w:pPr>
              <w:pStyle w:val="BodyText1"/>
              <w:spacing w:before="40" w:after="40"/>
              <w:jc w:val="left"/>
              <w:rPr>
                <w:color w:val="auto"/>
                <w:sz w:val="18"/>
                <w:szCs w:val="20"/>
              </w:rPr>
            </w:pPr>
            <w:r w:rsidRPr="003305E6">
              <w:rPr>
                <w:color w:val="auto"/>
                <w:sz w:val="18"/>
                <w:szCs w:val="20"/>
              </w:rPr>
              <w:t xml:space="preserve">Date of </w:t>
            </w:r>
            <w:r w:rsidR="00672042">
              <w:rPr>
                <w:color w:val="auto"/>
                <w:sz w:val="18"/>
                <w:szCs w:val="20"/>
              </w:rPr>
              <w:t>b</w:t>
            </w:r>
            <w:r w:rsidRPr="003305E6">
              <w:rPr>
                <w:color w:val="auto"/>
                <w:sz w:val="18"/>
                <w:szCs w:val="20"/>
              </w:rPr>
              <w:t>irth</w:t>
            </w:r>
          </w:p>
        </w:tc>
        <w:tc>
          <w:tcPr>
            <w:tcW w:w="3122" w:type="dxa"/>
            <w:tcBorders>
              <w:bottom w:val="single" w:sz="4" w:space="0" w:color="78C0D4"/>
            </w:tcBorders>
            <w:shd w:val="clear" w:color="auto" w:fill="auto"/>
            <w:vAlign w:val="center"/>
          </w:tcPr>
          <w:p w14:paraId="5731F5EB" w14:textId="4BC9879B" w:rsidR="008A2F09" w:rsidRPr="003305E6" w:rsidRDefault="008A2F09" w:rsidP="008A2F09">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268" w:type="dxa"/>
            <w:tcBorders>
              <w:bottom w:val="single" w:sz="4" w:space="0" w:color="78C0D4"/>
            </w:tcBorders>
            <w:shd w:val="clear" w:color="auto" w:fill="DAEEF3" w:themeFill="accent5" w:themeFillTint="33"/>
            <w:vAlign w:val="center"/>
          </w:tcPr>
          <w:p w14:paraId="32B42AF0" w14:textId="75B0F670" w:rsidR="008A2F09" w:rsidRPr="003305E6" w:rsidRDefault="008A2F09" w:rsidP="008A2F09">
            <w:pPr>
              <w:pStyle w:val="BodyText1"/>
              <w:spacing w:before="40" w:after="40"/>
              <w:jc w:val="left"/>
              <w:rPr>
                <w:color w:val="auto"/>
                <w:sz w:val="18"/>
                <w:szCs w:val="20"/>
              </w:rPr>
            </w:pPr>
            <w:r w:rsidRPr="003305E6">
              <w:rPr>
                <w:color w:val="auto"/>
                <w:sz w:val="18"/>
                <w:szCs w:val="20"/>
              </w:rPr>
              <w:t xml:space="preserve">Date of </w:t>
            </w:r>
            <w:r w:rsidR="00672042">
              <w:rPr>
                <w:color w:val="auto"/>
                <w:sz w:val="18"/>
                <w:szCs w:val="20"/>
              </w:rPr>
              <w:t>b</w:t>
            </w:r>
            <w:r w:rsidRPr="003305E6">
              <w:rPr>
                <w:color w:val="auto"/>
                <w:sz w:val="18"/>
                <w:szCs w:val="20"/>
              </w:rPr>
              <w:t>irth</w:t>
            </w:r>
          </w:p>
        </w:tc>
        <w:tc>
          <w:tcPr>
            <w:tcW w:w="3090" w:type="dxa"/>
            <w:tcBorders>
              <w:bottom w:val="single" w:sz="4" w:space="0" w:color="78C0D4"/>
            </w:tcBorders>
            <w:shd w:val="clear" w:color="auto" w:fill="auto"/>
            <w:vAlign w:val="center"/>
          </w:tcPr>
          <w:p w14:paraId="44E0089D" w14:textId="4B04B94E" w:rsidR="008A2F09" w:rsidRPr="003305E6" w:rsidRDefault="008A2F09" w:rsidP="008A2F09">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8A2F09" w:rsidRPr="003305E6" w14:paraId="68BF773A" w14:textId="77777777" w:rsidTr="005944FE">
        <w:trPr>
          <w:trHeight w:val="340"/>
        </w:trPr>
        <w:tc>
          <w:tcPr>
            <w:tcW w:w="2294" w:type="dxa"/>
            <w:tcBorders>
              <w:top w:val="single" w:sz="4" w:space="0" w:color="78C0D4"/>
            </w:tcBorders>
            <w:shd w:val="clear" w:color="auto" w:fill="DAEEF3" w:themeFill="accent5" w:themeFillTint="33"/>
            <w:vAlign w:val="center"/>
          </w:tcPr>
          <w:p w14:paraId="0F93C66D" w14:textId="77777777" w:rsidR="008A2F09" w:rsidRPr="003305E6" w:rsidRDefault="008A2F09" w:rsidP="008A2F09">
            <w:pPr>
              <w:pStyle w:val="BodyText1"/>
              <w:spacing w:before="40" w:after="40"/>
              <w:jc w:val="left"/>
              <w:rPr>
                <w:color w:val="auto"/>
                <w:sz w:val="18"/>
                <w:szCs w:val="20"/>
              </w:rPr>
            </w:pPr>
            <w:r w:rsidRPr="003305E6">
              <w:rPr>
                <w:color w:val="auto"/>
                <w:sz w:val="18"/>
                <w:szCs w:val="20"/>
              </w:rPr>
              <w:t>Gender</w:t>
            </w:r>
          </w:p>
        </w:tc>
        <w:tc>
          <w:tcPr>
            <w:tcW w:w="3122" w:type="dxa"/>
            <w:tcBorders>
              <w:top w:val="single" w:sz="4" w:space="0" w:color="78C0D4"/>
            </w:tcBorders>
            <w:shd w:val="clear" w:color="auto" w:fill="auto"/>
            <w:vAlign w:val="center"/>
          </w:tcPr>
          <w:p w14:paraId="0954908D" w14:textId="77777777" w:rsidR="008A2F09" w:rsidRDefault="008A2F09" w:rsidP="00FC3CD0">
            <w:pPr>
              <w:pStyle w:val="BodyText1"/>
              <w:spacing w:before="80" w:after="80"/>
              <w:ind w:right="0"/>
              <w:jc w:val="left"/>
              <w:rPr>
                <w:rFonts w:asciiTheme="minorHAnsi" w:hAnsiTheme="minorHAnsi"/>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Pr>
                <w:rFonts w:asciiTheme="minorHAnsi" w:hAnsiTheme="minorHAnsi"/>
                <w:sz w:val="18"/>
                <w:szCs w:val="18"/>
              </w:rPr>
              <w:t xml:space="preserve"> </w:t>
            </w:r>
          </w:p>
          <w:p w14:paraId="333008E8" w14:textId="071A1893" w:rsidR="005944FE" w:rsidRPr="003305E6" w:rsidRDefault="005944FE" w:rsidP="00FC3CD0">
            <w:pPr>
              <w:pStyle w:val="BodyText1"/>
              <w:spacing w:before="80" w:after="80"/>
              <w:ind w:right="0"/>
              <w:jc w:val="left"/>
              <w:rPr>
                <w:sz w:val="18"/>
                <w:szCs w:val="20"/>
              </w:rPr>
            </w:pPr>
          </w:p>
        </w:tc>
        <w:tc>
          <w:tcPr>
            <w:tcW w:w="2268" w:type="dxa"/>
            <w:tcBorders>
              <w:top w:val="single" w:sz="4" w:space="0" w:color="78C0D4"/>
            </w:tcBorders>
            <w:shd w:val="clear" w:color="auto" w:fill="DAEEF3" w:themeFill="accent5" w:themeFillTint="33"/>
            <w:tcMar>
              <w:right w:w="28" w:type="dxa"/>
            </w:tcMar>
            <w:vAlign w:val="center"/>
          </w:tcPr>
          <w:p w14:paraId="54D286CB" w14:textId="576FCB26" w:rsidR="008A2F09" w:rsidRPr="003305E6" w:rsidRDefault="008A2F09" w:rsidP="008A2F09">
            <w:pPr>
              <w:pStyle w:val="BodyText1"/>
              <w:spacing w:before="40" w:after="40"/>
              <w:jc w:val="left"/>
              <w:rPr>
                <w:color w:val="auto"/>
                <w:sz w:val="18"/>
                <w:szCs w:val="20"/>
              </w:rPr>
            </w:pPr>
            <w:r w:rsidRPr="003305E6">
              <w:rPr>
                <w:color w:val="auto"/>
                <w:sz w:val="18"/>
                <w:szCs w:val="20"/>
              </w:rPr>
              <w:t>Gender</w:t>
            </w:r>
          </w:p>
        </w:tc>
        <w:tc>
          <w:tcPr>
            <w:tcW w:w="3090" w:type="dxa"/>
            <w:tcBorders>
              <w:top w:val="single" w:sz="4" w:space="0" w:color="78C0D4"/>
            </w:tcBorders>
            <w:shd w:val="clear" w:color="auto" w:fill="auto"/>
            <w:vAlign w:val="center"/>
          </w:tcPr>
          <w:p w14:paraId="37DC2A15" w14:textId="77777777" w:rsidR="008A2F09" w:rsidRDefault="008A2F09" w:rsidP="00FC3CD0">
            <w:pPr>
              <w:pStyle w:val="BodyText1"/>
              <w:spacing w:before="40" w:after="40"/>
              <w:jc w:val="left"/>
              <w:rPr>
                <w:rFonts w:asciiTheme="minorHAnsi" w:hAnsiTheme="minorHAnsi"/>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Pr>
                <w:rFonts w:asciiTheme="minorHAnsi" w:hAnsiTheme="minorHAnsi"/>
                <w:sz w:val="18"/>
                <w:szCs w:val="18"/>
              </w:rPr>
              <w:t xml:space="preserve"> </w:t>
            </w:r>
          </w:p>
          <w:p w14:paraId="2B8A03C5" w14:textId="641651B0" w:rsidR="005944FE" w:rsidRPr="003305E6" w:rsidRDefault="005944FE" w:rsidP="00FC3CD0">
            <w:pPr>
              <w:pStyle w:val="BodyText1"/>
              <w:spacing w:before="40" w:after="40"/>
              <w:jc w:val="left"/>
              <w:rPr>
                <w:sz w:val="18"/>
                <w:szCs w:val="20"/>
              </w:rPr>
            </w:pPr>
          </w:p>
        </w:tc>
      </w:tr>
      <w:tr w:rsidR="008A2F09" w:rsidRPr="003305E6" w14:paraId="70A5D341" w14:textId="77777777" w:rsidTr="005944FE">
        <w:trPr>
          <w:trHeight w:val="340"/>
        </w:trPr>
        <w:tc>
          <w:tcPr>
            <w:tcW w:w="2294" w:type="dxa"/>
            <w:shd w:val="clear" w:color="auto" w:fill="DAEEF3" w:themeFill="accent5" w:themeFillTint="33"/>
            <w:vAlign w:val="center"/>
          </w:tcPr>
          <w:p w14:paraId="144DE409" w14:textId="5C9AD3C9" w:rsidR="008A2F09" w:rsidRPr="003305E6" w:rsidRDefault="00762AA5" w:rsidP="008A2F09">
            <w:pPr>
              <w:pStyle w:val="BodyText1"/>
              <w:spacing w:before="40" w:after="40"/>
              <w:jc w:val="left"/>
              <w:rPr>
                <w:color w:val="auto"/>
                <w:sz w:val="18"/>
                <w:szCs w:val="20"/>
              </w:rPr>
            </w:pPr>
            <w:r>
              <w:rPr>
                <w:color w:val="auto"/>
                <w:sz w:val="18"/>
                <w:szCs w:val="20"/>
              </w:rPr>
              <w:t>C3MS ID</w:t>
            </w:r>
          </w:p>
        </w:tc>
        <w:tc>
          <w:tcPr>
            <w:tcW w:w="3122" w:type="dxa"/>
            <w:shd w:val="clear" w:color="auto" w:fill="auto"/>
            <w:vAlign w:val="center"/>
          </w:tcPr>
          <w:p w14:paraId="0B31D955" w14:textId="14E61199" w:rsidR="008A2F09" w:rsidRPr="003305E6" w:rsidRDefault="00762AA5" w:rsidP="008A2F09">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268" w:type="dxa"/>
            <w:shd w:val="clear" w:color="auto" w:fill="DAEEF3" w:themeFill="accent5" w:themeFillTint="33"/>
            <w:tcMar>
              <w:right w:w="28" w:type="dxa"/>
            </w:tcMar>
            <w:vAlign w:val="center"/>
          </w:tcPr>
          <w:p w14:paraId="126B3DDD" w14:textId="3E84F556" w:rsidR="008A2F09" w:rsidRPr="003305E6" w:rsidRDefault="00762AA5" w:rsidP="008A2F09">
            <w:pPr>
              <w:pStyle w:val="BodyText1"/>
              <w:spacing w:before="40" w:after="40"/>
              <w:jc w:val="left"/>
              <w:rPr>
                <w:color w:val="auto"/>
                <w:sz w:val="18"/>
                <w:szCs w:val="20"/>
              </w:rPr>
            </w:pPr>
            <w:r>
              <w:rPr>
                <w:color w:val="auto"/>
                <w:sz w:val="18"/>
                <w:szCs w:val="20"/>
              </w:rPr>
              <w:t>C3MS ID</w:t>
            </w:r>
          </w:p>
        </w:tc>
        <w:tc>
          <w:tcPr>
            <w:tcW w:w="3090" w:type="dxa"/>
            <w:shd w:val="clear" w:color="auto" w:fill="auto"/>
            <w:vAlign w:val="center"/>
          </w:tcPr>
          <w:p w14:paraId="373112AA" w14:textId="0FA2E53E" w:rsidR="008A2F09" w:rsidRPr="003305E6" w:rsidRDefault="00762AA5" w:rsidP="008A2F09">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8A2F09" w:rsidRPr="003305E6" w14:paraId="6584668F" w14:textId="77777777" w:rsidTr="005944FE">
        <w:trPr>
          <w:trHeight w:val="340"/>
        </w:trPr>
        <w:tc>
          <w:tcPr>
            <w:tcW w:w="2294" w:type="dxa"/>
            <w:shd w:val="clear" w:color="auto" w:fill="DAEEF3" w:themeFill="accent5" w:themeFillTint="33"/>
            <w:vAlign w:val="center"/>
          </w:tcPr>
          <w:p w14:paraId="24A65A1A" w14:textId="3EE1B9FC" w:rsidR="008A2F09" w:rsidRPr="00C415BA" w:rsidRDefault="008A2F09" w:rsidP="008A2F09">
            <w:pPr>
              <w:pStyle w:val="BodyText1"/>
              <w:spacing w:before="40" w:after="40"/>
              <w:jc w:val="left"/>
              <w:rPr>
                <w:color w:val="auto"/>
                <w:sz w:val="18"/>
                <w:szCs w:val="20"/>
              </w:rPr>
            </w:pPr>
            <w:r w:rsidRPr="00C415BA">
              <w:rPr>
                <w:color w:val="auto"/>
                <w:sz w:val="18"/>
                <w:szCs w:val="20"/>
              </w:rPr>
              <w:t>Cultural group</w:t>
            </w:r>
          </w:p>
        </w:tc>
        <w:tc>
          <w:tcPr>
            <w:tcW w:w="3122" w:type="dxa"/>
            <w:shd w:val="clear" w:color="auto" w:fill="auto"/>
            <w:vAlign w:val="center"/>
          </w:tcPr>
          <w:p w14:paraId="1CDB6A18" w14:textId="77777777" w:rsidR="008A2F09" w:rsidRPr="00C415BA" w:rsidRDefault="008A2F09" w:rsidP="008A2F09">
            <w:pPr>
              <w:pStyle w:val="BodyText1"/>
              <w:spacing w:before="40" w:after="40"/>
              <w:jc w:val="left"/>
              <w:rPr>
                <w:rFonts w:asciiTheme="minorHAnsi" w:hAnsiTheme="minorHAnsi"/>
                <w:sz w:val="18"/>
                <w:szCs w:val="18"/>
              </w:rPr>
            </w:pPr>
            <w:r w:rsidRPr="00C415BA">
              <w:rPr>
                <w:rFonts w:asciiTheme="minorHAnsi" w:hAnsiTheme="minorHAnsi"/>
                <w:sz w:val="18"/>
                <w:szCs w:val="18"/>
              </w:rPr>
              <w:fldChar w:fldCharType="begin">
                <w:ffData>
                  <w:name w:val=""/>
                  <w:enabled/>
                  <w:calcOnExit w:val="0"/>
                  <w:textInput/>
                </w:ffData>
              </w:fldChar>
            </w:r>
            <w:r w:rsidRPr="00C415BA">
              <w:rPr>
                <w:rFonts w:asciiTheme="minorHAnsi" w:hAnsiTheme="minorHAnsi"/>
                <w:sz w:val="18"/>
                <w:szCs w:val="18"/>
              </w:rPr>
              <w:instrText xml:space="preserve"> FORMTEXT </w:instrText>
            </w:r>
            <w:r w:rsidRPr="00C415BA">
              <w:rPr>
                <w:rFonts w:asciiTheme="minorHAnsi" w:hAnsiTheme="minorHAnsi"/>
                <w:sz w:val="18"/>
                <w:szCs w:val="18"/>
              </w:rPr>
            </w:r>
            <w:r w:rsidRPr="00C415BA">
              <w:rPr>
                <w:rFonts w:asciiTheme="minorHAnsi" w:hAnsiTheme="minorHAnsi"/>
                <w:sz w:val="18"/>
                <w:szCs w:val="18"/>
              </w:rPr>
              <w:fldChar w:fldCharType="separate"/>
            </w:r>
            <w:r w:rsidRPr="00C415BA">
              <w:rPr>
                <w:rFonts w:asciiTheme="minorHAnsi" w:hAnsiTheme="minorHAnsi"/>
                <w:sz w:val="18"/>
                <w:szCs w:val="18"/>
              </w:rPr>
              <w:t> </w:t>
            </w:r>
            <w:r w:rsidRPr="00C415BA">
              <w:rPr>
                <w:rFonts w:asciiTheme="minorHAnsi" w:hAnsiTheme="minorHAnsi"/>
                <w:sz w:val="18"/>
                <w:szCs w:val="18"/>
              </w:rPr>
              <w:t> </w:t>
            </w:r>
            <w:r w:rsidRPr="00C415BA">
              <w:rPr>
                <w:rFonts w:asciiTheme="minorHAnsi" w:hAnsiTheme="minorHAnsi"/>
                <w:sz w:val="18"/>
                <w:szCs w:val="18"/>
              </w:rPr>
              <w:t> </w:t>
            </w:r>
            <w:r w:rsidRPr="00C415BA">
              <w:rPr>
                <w:rFonts w:asciiTheme="minorHAnsi" w:hAnsiTheme="minorHAnsi"/>
                <w:sz w:val="18"/>
                <w:szCs w:val="18"/>
              </w:rPr>
              <w:t> </w:t>
            </w:r>
            <w:r w:rsidRPr="00C415BA">
              <w:rPr>
                <w:rFonts w:asciiTheme="minorHAnsi" w:hAnsiTheme="minorHAnsi"/>
                <w:sz w:val="18"/>
                <w:szCs w:val="18"/>
              </w:rPr>
              <w:t> </w:t>
            </w:r>
            <w:r w:rsidRPr="00C415BA">
              <w:rPr>
                <w:rFonts w:asciiTheme="minorHAnsi" w:hAnsiTheme="minorHAnsi"/>
                <w:sz w:val="18"/>
                <w:szCs w:val="18"/>
              </w:rPr>
              <w:fldChar w:fldCharType="end"/>
            </w:r>
          </w:p>
        </w:tc>
        <w:tc>
          <w:tcPr>
            <w:tcW w:w="2268" w:type="dxa"/>
            <w:shd w:val="clear" w:color="auto" w:fill="DAEEF3" w:themeFill="accent5" w:themeFillTint="33"/>
            <w:tcMar>
              <w:right w:w="28" w:type="dxa"/>
            </w:tcMar>
            <w:vAlign w:val="center"/>
          </w:tcPr>
          <w:p w14:paraId="2881DB9C" w14:textId="55CA91E1" w:rsidR="008A2F09" w:rsidRPr="00C415BA" w:rsidRDefault="008A2F09" w:rsidP="008A2F09">
            <w:pPr>
              <w:pStyle w:val="BodyText1"/>
              <w:spacing w:before="40" w:after="40"/>
              <w:jc w:val="left"/>
              <w:rPr>
                <w:color w:val="auto"/>
                <w:sz w:val="18"/>
                <w:szCs w:val="20"/>
              </w:rPr>
            </w:pPr>
            <w:r w:rsidRPr="00C415BA">
              <w:rPr>
                <w:color w:val="auto"/>
                <w:sz w:val="18"/>
                <w:szCs w:val="20"/>
              </w:rPr>
              <w:t>Cultural group</w:t>
            </w:r>
          </w:p>
        </w:tc>
        <w:tc>
          <w:tcPr>
            <w:tcW w:w="3090" w:type="dxa"/>
            <w:shd w:val="clear" w:color="auto" w:fill="auto"/>
            <w:vAlign w:val="center"/>
          </w:tcPr>
          <w:p w14:paraId="18D2AEB0" w14:textId="57202F58" w:rsidR="008A2F09" w:rsidRPr="00305C59" w:rsidRDefault="008A2F09" w:rsidP="008A2F09">
            <w:pPr>
              <w:pStyle w:val="BodyText1"/>
              <w:spacing w:before="40" w:after="4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5944FE" w:rsidRPr="003305E6" w14:paraId="11D0020F" w14:textId="77777777" w:rsidTr="005944FE">
        <w:trPr>
          <w:trHeight w:val="340"/>
        </w:trPr>
        <w:tc>
          <w:tcPr>
            <w:tcW w:w="2294" w:type="dxa"/>
            <w:shd w:val="clear" w:color="auto" w:fill="DAEEF3" w:themeFill="accent5" w:themeFillTint="33"/>
            <w:vAlign w:val="center"/>
          </w:tcPr>
          <w:p w14:paraId="3C7AA385" w14:textId="384FF781" w:rsidR="005944FE" w:rsidRDefault="005944FE" w:rsidP="008A2F09">
            <w:pPr>
              <w:pStyle w:val="BodyText1"/>
              <w:spacing w:before="40" w:after="40"/>
              <w:jc w:val="left"/>
              <w:rPr>
                <w:color w:val="auto"/>
                <w:sz w:val="18"/>
                <w:szCs w:val="20"/>
              </w:rPr>
            </w:pPr>
            <w:r>
              <w:rPr>
                <w:color w:val="auto"/>
                <w:sz w:val="18"/>
                <w:szCs w:val="20"/>
              </w:rPr>
              <w:t>Aboriginal / Torres Strait Islander</w:t>
            </w:r>
          </w:p>
        </w:tc>
        <w:tc>
          <w:tcPr>
            <w:tcW w:w="3122" w:type="dxa"/>
            <w:shd w:val="clear" w:color="auto" w:fill="auto"/>
            <w:vAlign w:val="center"/>
          </w:tcPr>
          <w:p w14:paraId="47DFFD22" w14:textId="4629993B" w:rsidR="005944FE" w:rsidRPr="003305E6" w:rsidRDefault="005944FE" w:rsidP="008A2F09">
            <w:pPr>
              <w:pStyle w:val="BodyText1"/>
              <w:spacing w:before="40" w:after="40"/>
              <w:jc w:val="left"/>
              <w:rPr>
                <w:rFonts w:asciiTheme="minorHAnsi" w:hAnsiTheme="minorHAnsi"/>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w:t>
            </w:r>
            <w:r>
              <w:rPr>
                <w:sz w:val="18"/>
                <w:szCs w:val="20"/>
              </w:rPr>
              <w:t xml:space="preserve"> Yes</w:t>
            </w:r>
            <w:r w:rsidRPr="003305E6">
              <w:rPr>
                <w:sz w:val="18"/>
                <w:szCs w:val="20"/>
              </w:rPr>
              <w:t xml:space="preserve">  </w:t>
            </w:r>
            <w:r>
              <w:rPr>
                <w:sz w:val="18"/>
                <w:szCs w:val="20"/>
              </w:rPr>
              <w:t xml:space="preserv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w:t>
            </w:r>
            <w:r>
              <w:rPr>
                <w:sz w:val="18"/>
                <w:szCs w:val="20"/>
              </w:rPr>
              <w:t xml:space="preserve"> No</w:t>
            </w:r>
            <w:r w:rsidRPr="003305E6">
              <w:rPr>
                <w:sz w:val="18"/>
                <w:szCs w:val="20"/>
              </w:rPr>
              <w:t xml:space="preserve">  </w:t>
            </w:r>
            <w:r>
              <w:rPr>
                <w:sz w:val="18"/>
                <w:szCs w:val="20"/>
              </w:rPr>
              <w:t xml:space="preserv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w:t>
            </w:r>
            <w:r>
              <w:rPr>
                <w:sz w:val="18"/>
                <w:szCs w:val="20"/>
              </w:rPr>
              <w:t>Both</w:t>
            </w:r>
          </w:p>
        </w:tc>
        <w:tc>
          <w:tcPr>
            <w:tcW w:w="2268" w:type="dxa"/>
            <w:shd w:val="clear" w:color="auto" w:fill="DAEEF3" w:themeFill="accent5" w:themeFillTint="33"/>
            <w:tcMar>
              <w:right w:w="28" w:type="dxa"/>
            </w:tcMar>
            <w:vAlign w:val="center"/>
          </w:tcPr>
          <w:p w14:paraId="76FED6B1" w14:textId="3275A65A" w:rsidR="005944FE" w:rsidRDefault="005944FE" w:rsidP="008A2F09">
            <w:pPr>
              <w:pStyle w:val="BodyText1"/>
              <w:spacing w:before="40" w:after="40"/>
              <w:jc w:val="left"/>
              <w:rPr>
                <w:color w:val="auto"/>
                <w:sz w:val="18"/>
                <w:szCs w:val="20"/>
              </w:rPr>
            </w:pPr>
            <w:r>
              <w:rPr>
                <w:color w:val="auto"/>
                <w:sz w:val="18"/>
                <w:szCs w:val="20"/>
              </w:rPr>
              <w:t>Aboriginal / Torres Strait Islander</w:t>
            </w:r>
            <w:r w:rsidR="00E567C0">
              <w:rPr>
                <w:color w:val="auto"/>
                <w:sz w:val="18"/>
                <w:szCs w:val="20"/>
              </w:rPr>
              <w:t xml:space="preserve"> </w:t>
            </w:r>
          </w:p>
        </w:tc>
        <w:tc>
          <w:tcPr>
            <w:tcW w:w="3090" w:type="dxa"/>
            <w:shd w:val="clear" w:color="auto" w:fill="auto"/>
            <w:vAlign w:val="center"/>
          </w:tcPr>
          <w:p w14:paraId="297F403C" w14:textId="7AA3F656" w:rsidR="005944FE" w:rsidRPr="003305E6" w:rsidRDefault="005944FE" w:rsidP="008A2F09">
            <w:pPr>
              <w:pStyle w:val="BodyText1"/>
              <w:spacing w:before="40" w:after="40"/>
              <w:jc w:val="left"/>
              <w:rPr>
                <w:rFonts w:asciiTheme="minorHAnsi" w:hAnsiTheme="minorHAnsi"/>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w:t>
            </w:r>
            <w:r>
              <w:rPr>
                <w:sz w:val="18"/>
                <w:szCs w:val="20"/>
              </w:rPr>
              <w:t>Yes</w:t>
            </w:r>
            <w:r w:rsidRPr="003305E6">
              <w:rPr>
                <w:sz w:val="18"/>
                <w:szCs w:val="20"/>
              </w:rPr>
              <w:t xml:space="preserve">  </w:t>
            </w:r>
            <w:r>
              <w:rPr>
                <w:sz w:val="18"/>
                <w:szCs w:val="20"/>
              </w:rPr>
              <w:t xml:space="preserv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w:t>
            </w:r>
            <w:r>
              <w:rPr>
                <w:sz w:val="18"/>
                <w:szCs w:val="20"/>
              </w:rPr>
              <w:t xml:space="preserve">No </w:t>
            </w:r>
            <w:r w:rsidRPr="003305E6">
              <w:rPr>
                <w:sz w:val="18"/>
                <w:szCs w:val="20"/>
              </w:rPr>
              <w:t xml:space="preserve"> </w:t>
            </w:r>
            <w:r>
              <w:rPr>
                <w:sz w:val="18"/>
                <w:szCs w:val="20"/>
              </w:rPr>
              <w:t xml:space="preserv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w:t>
            </w:r>
            <w:r>
              <w:rPr>
                <w:sz w:val="18"/>
                <w:szCs w:val="20"/>
              </w:rPr>
              <w:t>Both</w:t>
            </w:r>
          </w:p>
        </w:tc>
      </w:tr>
      <w:tr w:rsidR="005944FE" w:rsidRPr="003305E6" w14:paraId="506142EE" w14:textId="77777777" w:rsidTr="005944FE">
        <w:trPr>
          <w:trHeight w:val="340"/>
        </w:trPr>
        <w:tc>
          <w:tcPr>
            <w:tcW w:w="2294" w:type="dxa"/>
            <w:shd w:val="clear" w:color="auto" w:fill="DAEEF3" w:themeFill="accent5" w:themeFillTint="33"/>
            <w:vAlign w:val="center"/>
          </w:tcPr>
          <w:p w14:paraId="02D32219" w14:textId="3BB812C9" w:rsidR="005944FE" w:rsidRDefault="005944FE" w:rsidP="005944FE">
            <w:pPr>
              <w:pStyle w:val="BodyText1"/>
              <w:spacing w:before="40" w:after="40"/>
              <w:jc w:val="left"/>
              <w:rPr>
                <w:color w:val="auto"/>
                <w:sz w:val="18"/>
                <w:szCs w:val="20"/>
              </w:rPr>
            </w:pPr>
            <w:r>
              <w:rPr>
                <w:color w:val="auto"/>
                <w:sz w:val="18"/>
                <w:szCs w:val="20"/>
              </w:rPr>
              <w:t>C</w:t>
            </w:r>
            <w:r w:rsidR="00E567C0">
              <w:rPr>
                <w:color w:val="auto"/>
                <w:sz w:val="18"/>
                <w:szCs w:val="20"/>
              </w:rPr>
              <w:t>ALD</w:t>
            </w:r>
            <w:r>
              <w:rPr>
                <w:color w:val="auto"/>
                <w:sz w:val="18"/>
                <w:szCs w:val="20"/>
              </w:rPr>
              <w:t xml:space="preserve"> / Aboriginal </w:t>
            </w:r>
            <w:r w:rsidR="00E567C0">
              <w:rPr>
                <w:color w:val="auto"/>
                <w:sz w:val="18"/>
                <w:szCs w:val="20"/>
              </w:rPr>
              <w:t>/ Torres Strait Islander</w:t>
            </w:r>
          </w:p>
        </w:tc>
        <w:tc>
          <w:tcPr>
            <w:tcW w:w="3122" w:type="dxa"/>
            <w:shd w:val="clear" w:color="auto" w:fill="auto"/>
            <w:vAlign w:val="center"/>
          </w:tcPr>
          <w:p w14:paraId="78CFB7F3" w14:textId="04D550C2" w:rsidR="005944FE" w:rsidRPr="003305E6" w:rsidRDefault="005944FE" w:rsidP="005944FE">
            <w:pPr>
              <w:pStyle w:val="BodyText1"/>
              <w:spacing w:before="40" w:after="40"/>
              <w:jc w:val="left"/>
              <w:rPr>
                <w:rFonts w:asciiTheme="minorHAnsi" w:hAnsiTheme="minorHAnsi"/>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Yes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No</w:t>
            </w:r>
          </w:p>
        </w:tc>
        <w:tc>
          <w:tcPr>
            <w:tcW w:w="2268" w:type="dxa"/>
            <w:shd w:val="clear" w:color="auto" w:fill="DAEEF3" w:themeFill="accent5" w:themeFillTint="33"/>
            <w:tcMar>
              <w:right w:w="28" w:type="dxa"/>
            </w:tcMar>
            <w:vAlign w:val="center"/>
          </w:tcPr>
          <w:p w14:paraId="53D0DF30" w14:textId="601D4513" w:rsidR="005944FE" w:rsidRDefault="00E567C0" w:rsidP="005944FE">
            <w:pPr>
              <w:pStyle w:val="BodyText1"/>
              <w:spacing w:before="40" w:after="40"/>
              <w:jc w:val="left"/>
              <w:rPr>
                <w:color w:val="auto"/>
                <w:sz w:val="18"/>
                <w:szCs w:val="20"/>
              </w:rPr>
            </w:pPr>
            <w:r>
              <w:rPr>
                <w:color w:val="auto"/>
                <w:sz w:val="18"/>
                <w:szCs w:val="20"/>
              </w:rPr>
              <w:t>CALD</w:t>
            </w:r>
            <w:r w:rsidR="005944FE">
              <w:rPr>
                <w:color w:val="auto"/>
                <w:sz w:val="18"/>
                <w:szCs w:val="20"/>
              </w:rPr>
              <w:t xml:space="preserve"> / Aboriginal</w:t>
            </w:r>
            <w:r>
              <w:rPr>
                <w:color w:val="auto"/>
                <w:sz w:val="18"/>
                <w:szCs w:val="20"/>
              </w:rPr>
              <w:t xml:space="preserve"> / Torres Strait Islander</w:t>
            </w:r>
          </w:p>
        </w:tc>
        <w:tc>
          <w:tcPr>
            <w:tcW w:w="3090" w:type="dxa"/>
            <w:shd w:val="clear" w:color="auto" w:fill="auto"/>
            <w:vAlign w:val="center"/>
          </w:tcPr>
          <w:p w14:paraId="0F0F133A" w14:textId="64FE6EEA" w:rsidR="005944FE" w:rsidRPr="003305E6" w:rsidRDefault="005944FE" w:rsidP="005944FE">
            <w:pPr>
              <w:pStyle w:val="BodyText1"/>
              <w:spacing w:before="40" w:after="40"/>
              <w:jc w:val="left"/>
              <w:rPr>
                <w:rFonts w:asciiTheme="minorHAnsi" w:hAnsiTheme="minorHAnsi"/>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Yes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No</w:t>
            </w:r>
          </w:p>
        </w:tc>
      </w:tr>
      <w:tr w:rsidR="005944FE" w:rsidRPr="003305E6" w14:paraId="1C0CE3C9" w14:textId="77777777" w:rsidTr="005944FE">
        <w:trPr>
          <w:trHeight w:val="739"/>
        </w:trPr>
        <w:tc>
          <w:tcPr>
            <w:tcW w:w="2294" w:type="dxa"/>
            <w:shd w:val="clear" w:color="auto" w:fill="DAEEF3" w:themeFill="accent5" w:themeFillTint="33"/>
            <w:tcMar>
              <w:right w:w="57" w:type="dxa"/>
            </w:tcMar>
            <w:vAlign w:val="center"/>
          </w:tcPr>
          <w:p w14:paraId="43326F69" w14:textId="35FB5286" w:rsidR="005944FE" w:rsidRPr="003305E6" w:rsidRDefault="005944FE" w:rsidP="005944FE">
            <w:pPr>
              <w:pStyle w:val="BodyText1"/>
              <w:tabs>
                <w:tab w:val="left" w:pos="2019"/>
              </w:tabs>
              <w:spacing w:before="40" w:after="40"/>
              <w:ind w:right="110"/>
              <w:jc w:val="left"/>
              <w:rPr>
                <w:color w:val="auto"/>
                <w:sz w:val="18"/>
                <w:szCs w:val="20"/>
              </w:rPr>
            </w:pPr>
            <w:r>
              <w:rPr>
                <w:color w:val="auto"/>
                <w:sz w:val="18"/>
                <w:szCs w:val="20"/>
              </w:rPr>
              <w:t>Address (if not applicant carers)</w:t>
            </w:r>
          </w:p>
        </w:tc>
        <w:tc>
          <w:tcPr>
            <w:tcW w:w="3122" w:type="dxa"/>
            <w:shd w:val="clear" w:color="auto" w:fill="auto"/>
            <w:vAlign w:val="center"/>
          </w:tcPr>
          <w:p w14:paraId="2D9CBF0A" w14:textId="147BF89D" w:rsidR="005944FE" w:rsidRPr="003305E6" w:rsidRDefault="005944FE" w:rsidP="005944FE">
            <w:pPr>
              <w:pStyle w:val="BodyText1"/>
              <w:spacing w:before="40" w:after="40"/>
              <w:jc w:val="left"/>
              <w:rPr>
                <w:rFonts w:asciiTheme="minorHAnsi" w:hAnsiTheme="minorHAnsi"/>
                <w:sz w:val="18"/>
                <w:szCs w:val="18"/>
              </w:rPr>
            </w:pPr>
          </w:p>
          <w:p w14:paraId="1F368A5B" w14:textId="2BEB08B7" w:rsidR="005944FE" w:rsidRPr="003305E6" w:rsidRDefault="005944FE" w:rsidP="005944FE">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268" w:type="dxa"/>
            <w:shd w:val="clear" w:color="auto" w:fill="DAEEF3" w:themeFill="accent5" w:themeFillTint="33"/>
            <w:vAlign w:val="center"/>
          </w:tcPr>
          <w:p w14:paraId="7E2F8854" w14:textId="70495D8B" w:rsidR="005944FE" w:rsidRPr="003305E6" w:rsidRDefault="005944FE" w:rsidP="005944FE">
            <w:pPr>
              <w:pStyle w:val="BodyText1"/>
              <w:spacing w:before="40" w:after="40"/>
              <w:jc w:val="left"/>
              <w:rPr>
                <w:rFonts w:asciiTheme="minorHAnsi" w:hAnsiTheme="minorHAnsi"/>
                <w:sz w:val="18"/>
                <w:szCs w:val="18"/>
              </w:rPr>
            </w:pPr>
            <w:r>
              <w:rPr>
                <w:color w:val="auto"/>
                <w:sz w:val="18"/>
                <w:szCs w:val="20"/>
              </w:rPr>
              <w:t>Address (if not applicant carers)</w:t>
            </w:r>
          </w:p>
        </w:tc>
        <w:tc>
          <w:tcPr>
            <w:tcW w:w="3090" w:type="dxa"/>
            <w:shd w:val="clear" w:color="auto" w:fill="auto"/>
            <w:vAlign w:val="center"/>
          </w:tcPr>
          <w:p w14:paraId="42FDC21E" w14:textId="694CB6DA" w:rsidR="005944FE" w:rsidRPr="003305E6" w:rsidRDefault="005944FE" w:rsidP="005944FE">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5944FE" w:rsidRPr="003305E6" w14:paraId="7D448841" w14:textId="77777777" w:rsidTr="005944FE">
        <w:trPr>
          <w:trHeight w:val="340"/>
        </w:trPr>
        <w:tc>
          <w:tcPr>
            <w:tcW w:w="2294" w:type="dxa"/>
            <w:shd w:val="clear" w:color="auto" w:fill="DAEEF3" w:themeFill="accent5" w:themeFillTint="33"/>
            <w:vAlign w:val="center"/>
          </w:tcPr>
          <w:p w14:paraId="36E4FE00" w14:textId="33AD3EE9" w:rsidR="005944FE" w:rsidRPr="003305E6" w:rsidRDefault="005944FE" w:rsidP="005944FE">
            <w:pPr>
              <w:pStyle w:val="BodyText1"/>
              <w:spacing w:before="40" w:after="40"/>
              <w:jc w:val="left"/>
              <w:rPr>
                <w:color w:val="auto"/>
                <w:sz w:val="18"/>
                <w:szCs w:val="20"/>
              </w:rPr>
            </w:pPr>
            <w:r w:rsidRPr="00305C59">
              <w:rPr>
                <w:color w:val="auto"/>
                <w:sz w:val="18"/>
                <w:szCs w:val="20"/>
              </w:rPr>
              <w:t>Placement start date (actual or proposed)</w:t>
            </w:r>
          </w:p>
        </w:tc>
        <w:tc>
          <w:tcPr>
            <w:tcW w:w="3122" w:type="dxa"/>
            <w:shd w:val="clear" w:color="auto" w:fill="auto"/>
            <w:vAlign w:val="center"/>
          </w:tcPr>
          <w:p w14:paraId="09F10445" w14:textId="2FE5BD7C" w:rsidR="005944FE" w:rsidRPr="003305E6" w:rsidRDefault="005944FE" w:rsidP="005944FE">
            <w:pPr>
              <w:pStyle w:val="BodyText1"/>
              <w:spacing w:before="40" w:after="40"/>
              <w:jc w:val="left"/>
              <w:rPr>
                <w:color w:val="auto"/>
                <w:sz w:val="18"/>
                <w:szCs w:val="20"/>
              </w:rPr>
            </w:pPr>
            <w:r w:rsidRPr="00305C59">
              <w:rPr>
                <w:rFonts w:asciiTheme="minorHAnsi" w:hAnsiTheme="minorHAnsi"/>
                <w:sz w:val="18"/>
                <w:szCs w:val="18"/>
              </w:rPr>
              <w:fldChar w:fldCharType="begin">
                <w:ffData>
                  <w:name w:val=""/>
                  <w:enabled/>
                  <w:calcOnExit w:val="0"/>
                  <w:textInput/>
                </w:ffData>
              </w:fldChar>
            </w:r>
            <w:r w:rsidRPr="00305C59">
              <w:rPr>
                <w:rFonts w:asciiTheme="minorHAnsi" w:hAnsiTheme="minorHAnsi"/>
                <w:sz w:val="18"/>
                <w:szCs w:val="18"/>
              </w:rPr>
              <w:instrText xml:space="preserve"> FORMTEXT </w:instrText>
            </w:r>
            <w:r w:rsidRPr="00305C59">
              <w:rPr>
                <w:rFonts w:asciiTheme="minorHAnsi" w:hAnsiTheme="minorHAnsi"/>
                <w:sz w:val="18"/>
                <w:szCs w:val="18"/>
              </w:rPr>
            </w:r>
            <w:r w:rsidRPr="00305C59">
              <w:rPr>
                <w:rFonts w:asciiTheme="minorHAnsi" w:hAnsiTheme="minorHAnsi"/>
                <w:sz w:val="18"/>
                <w:szCs w:val="18"/>
              </w:rPr>
              <w:fldChar w:fldCharType="separate"/>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fldChar w:fldCharType="end"/>
            </w:r>
            <w:r w:rsidRPr="00305C59">
              <w:rPr>
                <w:rFonts w:asciiTheme="minorHAnsi" w:hAnsiTheme="minorHAnsi"/>
                <w:sz w:val="18"/>
                <w:szCs w:val="18"/>
              </w:rPr>
              <w:t xml:space="preserve">/ </w:t>
            </w:r>
            <w:r w:rsidRPr="00305C59">
              <w:rPr>
                <w:rFonts w:asciiTheme="minorHAnsi" w:hAnsiTheme="minorHAnsi"/>
                <w:sz w:val="18"/>
                <w:szCs w:val="18"/>
              </w:rPr>
              <w:fldChar w:fldCharType="begin">
                <w:ffData>
                  <w:name w:val=""/>
                  <w:enabled/>
                  <w:calcOnExit w:val="0"/>
                  <w:textInput/>
                </w:ffData>
              </w:fldChar>
            </w:r>
            <w:r w:rsidRPr="00305C59">
              <w:rPr>
                <w:rFonts w:asciiTheme="minorHAnsi" w:hAnsiTheme="minorHAnsi"/>
                <w:sz w:val="18"/>
                <w:szCs w:val="18"/>
              </w:rPr>
              <w:instrText xml:space="preserve"> FORMTEXT </w:instrText>
            </w:r>
            <w:r w:rsidRPr="00305C59">
              <w:rPr>
                <w:rFonts w:asciiTheme="minorHAnsi" w:hAnsiTheme="minorHAnsi"/>
                <w:sz w:val="18"/>
                <w:szCs w:val="18"/>
              </w:rPr>
            </w:r>
            <w:r w:rsidRPr="00305C59">
              <w:rPr>
                <w:rFonts w:asciiTheme="minorHAnsi" w:hAnsiTheme="minorHAnsi"/>
                <w:sz w:val="18"/>
                <w:szCs w:val="18"/>
              </w:rPr>
              <w:fldChar w:fldCharType="separate"/>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fldChar w:fldCharType="end"/>
            </w:r>
            <w:r w:rsidRPr="00305C59">
              <w:rPr>
                <w:rFonts w:asciiTheme="minorHAnsi" w:hAnsiTheme="minorHAnsi"/>
                <w:sz w:val="18"/>
                <w:szCs w:val="18"/>
              </w:rPr>
              <w:t xml:space="preserve"> / </w:t>
            </w:r>
            <w:r w:rsidRPr="00305C59">
              <w:rPr>
                <w:rFonts w:asciiTheme="minorHAnsi" w:hAnsiTheme="minorHAnsi"/>
                <w:sz w:val="18"/>
                <w:szCs w:val="18"/>
              </w:rPr>
              <w:fldChar w:fldCharType="begin">
                <w:ffData>
                  <w:name w:val=""/>
                  <w:enabled/>
                  <w:calcOnExit w:val="0"/>
                  <w:textInput/>
                </w:ffData>
              </w:fldChar>
            </w:r>
            <w:r w:rsidRPr="00305C59">
              <w:rPr>
                <w:rFonts w:asciiTheme="minorHAnsi" w:hAnsiTheme="minorHAnsi"/>
                <w:sz w:val="18"/>
                <w:szCs w:val="18"/>
              </w:rPr>
              <w:instrText xml:space="preserve"> FORMTEXT </w:instrText>
            </w:r>
            <w:r w:rsidRPr="00305C59">
              <w:rPr>
                <w:rFonts w:asciiTheme="minorHAnsi" w:hAnsiTheme="minorHAnsi"/>
                <w:sz w:val="18"/>
                <w:szCs w:val="18"/>
              </w:rPr>
            </w:r>
            <w:r w:rsidRPr="00305C59">
              <w:rPr>
                <w:rFonts w:asciiTheme="minorHAnsi" w:hAnsiTheme="minorHAnsi"/>
                <w:sz w:val="18"/>
                <w:szCs w:val="18"/>
              </w:rPr>
              <w:fldChar w:fldCharType="separate"/>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fldChar w:fldCharType="end"/>
            </w:r>
          </w:p>
        </w:tc>
        <w:tc>
          <w:tcPr>
            <w:tcW w:w="2268" w:type="dxa"/>
            <w:shd w:val="clear" w:color="auto" w:fill="DAEEF3" w:themeFill="accent5" w:themeFillTint="33"/>
            <w:vAlign w:val="center"/>
          </w:tcPr>
          <w:p w14:paraId="7E3D7C5E" w14:textId="0AF3BE03" w:rsidR="005944FE" w:rsidRPr="003305E6" w:rsidRDefault="005944FE" w:rsidP="005944FE">
            <w:pPr>
              <w:pStyle w:val="BodyText1"/>
              <w:spacing w:before="40" w:after="40"/>
              <w:jc w:val="left"/>
              <w:rPr>
                <w:color w:val="auto"/>
                <w:sz w:val="18"/>
                <w:szCs w:val="20"/>
              </w:rPr>
            </w:pPr>
            <w:r w:rsidRPr="00305C59">
              <w:rPr>
                <w:color w:val="auto"/>
                <w:sz w:val="18"/>
                <w:szCs w:val="20"/>
              </w:rPr>
              <w:t>Placement start date (actual or proposed)</w:t>
            </w:r>
          </w:p>
        </w:tc>
        <w:tc>
          <w:tcPr>
            <w:tcW w:w="3090" w:type="dxa"/>
            <w:shd w:val="clear" w:color="auto" w:fill="auto"/>
            <w:vAlign w:val="center"/>
          </w:tcPr>
          <w:p w14:paraId="17D90FEC" w14:textId="1980CA39" w:rsidR="005944FE" w:rsidRPr="003305E6" w:rsidRDefault="005944FE" w:rsidP="005944FE">
            <w:pPr>
              <w:pStyle w:val="BodyText1"/>
              <w:spacing w:before="40" w:after="40"/>
              <w:jc w:val="left"/>
              <w:rPr>
                <w:color w:val="auto"/>
                <w:sz w:val="18"/>
                <w:szCs w:val="20"/>
              </w:rPr>
            </w:pPr>
            <w:r w:rsidRPr="00305C59">
              <w:rPr>
                <w:rFonts w:asciiTheme="minorHAnsi" w:hAnsiTheme="minorHAnsi"/>
                <w:sz w:val="18"/>
                <w:szCs w:val="18"/>
              </w:rPr>
              <w:fldChar w:fldCharType="begin">
                <w:ffData>
                  <w:name w:val=""/>
                  <w:enabled/>
                  <w:calcOnExit w:val="0"/>
                  <w:textInput/>
                </w:ffData>
              </w:fldChar>
            </w:r>
            <w:r w:rsidRPr="00305C59">
              <w:rPr>
                <w:rFonts w:asciiTheme="minorHAnsi" w:hAnsiTheme="minorHAnsi"/>
                <w:sz w:val="18"/>
                <w:szCs w:val="18"/>
              </w:rPr>
              <w:instrText xml:space="preserve"> FORMTEXT </w:instrText>
            </w:r>
            <w:r w:rsidRPr="00305C59">
              <w:rPr>
                <w:rFonts w:asciiTheme="minorHAnsi" w:hAnsiTheme="minorHAnsi"/>
                <w:sz w:val="18"/>
                <w:szCs w:val="18"/>
              </w:rPr>
            </w:r>
            <w:r w:rsidRPr="00305C59">
              <w:rPr>
                <w:rFonts w:asciiTheme="minorHAnsi" w:hAnsiTheme="minorHAnsi"/>
                <w:sz w:val="18"/>
                <w:szCs w:val="18"/>
              </w:rPr>
              <w:fldChar w:fldCharType="separate"/>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fldChar w:fldCharType="end"/>
            </w:r>
            <w:r w:rsidRPr="00305C59">
              <w:rPr>
                <w:rFonts w:asciiTheme="minorHAnsi" w:hAnsiTheme="minorHAnsi"/>
                <w:sz w:val="18"/>
                <w:szCs w:val="18"/>
              </w:rPr>
              <w:t xml:space="preserve">/ </w:t>
            </w:r>
            <w:r w:rsidRPr="00305C59">
              <w:rPr>
                <w:rFonts w:asciiTheme="minorHAnsi" w:hAnsiTheme="minorHAnsi"/>
                <w:sz w:val="18"/>
                <w:szCs w:val="18"/>
              </w:rPr>
              <w:fldChar w:fldCharType="begin">
                <w:ffData>
                  <w:name w:val=""/>
                  <w:enabled/>
                  <w:calcOnExit w:val="0"/>
                  <w:textInput/>
                </w:ffData>
              </w:fldChar>
            </w:r>
            <w:r w:rsidRPr="00305C59">
              <w:rPr>
                <w:rFonts w:asciiTheme="minorHAnsi" w:hAnsiTheme="minorHAnsi"/>
                <w:sz w:val="18"/>
                <w:szCs w:val="18"/>
              </w:rPr>
              <w:instrText xml:space="preserve"> FORMTEXT </w:instrText>
            </w:r>
            <w:r w:rsidRPr="00305C59">
              <w:rPr>
                <w:rFonts w:asciiTheme="minorHAnsi" w:hAnsiTheme="minorHAnsi"/>
                <w:sz w:val="18"/>
                <w:szCs w:val="18"/>
              </w:rPr>
            </w:r>
            <w:r w:rsidRPr="00305C59">
              <w:rPr>
                <w:rFonts w:asciiTheme="minorHAnsi" w:hAnsiTheme="minorHAnsi"/>
                <w:sz w:val="18"/>
                <w:szCs w:val="18"/>
              </w:rPr>
              <w:fldChar w:fldCharType="separate"/>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fldChar w:fldCharType="end"/>
            </w:r>
            <w:r w:rsidRPr="00305C59">
              <w:rPr>
                <w:rFonts w:asciiTheme="minorHAnsi" w:hAnsiTheme="minorHAnsi"/>
                <w:sz w:val="18"/>
                <w:szCs w:val="18"/>
              </w:rPr>
              <w:t xml:space="preserve"> / </w:t>
            </w:r>
            <w:r w:rsidRPr="00305C59">
              <w:rPr>
                <w:rFonts w:asciiTheme="minorHAnsi" w:hAnsiTheme="minorHAnsi"/>
                <w:sz w:val="18"/>
                <w:szCs w:val="18"/>
              </w:rPr>
              <w:fldChar w:fldCharType="begin">
                <w:ffData>
                  <w:name w:val=""/>
                  <w:enabled/>
                  <w:calcOnExit w:val="0"/>
                  <w:textInput/>
                </w:ffData>
              </w:fldChar>
            </w:r>
            <w:r w:rsidRPr="00305C59">
              <w:rPr>
                <w:rFonts w:asciiTheme="minorHAnsi" w:hAnsiTheme="minorHAnsi"/>
                <w:sz w:val="18"/>
                <w:szCs w:val="18"/>
              </w:rPr>
              <w:instrText xml:space="preserve"> FORMTEXT </w:instrText>
            </w:r>
            <w:r w:rsidRPr="00305C59">
              <w:rPr>
                <w:rFonts w:asciiTheme="minorHAnsi" w:hAnsiTheme="minorHAnsi"/>
                <w:sz w:val="18"/>
                <w:szCs w:val="18"/>
              </w:rPr>
            </w:r>
            <w:r w:rsidRPr="00305C59">
              <w:rPr>
                <w:rFonts w:asciiTheme="minorHAnsi" w:hAnsiTheme="minorHAnsi"/>
                <w:sz w:val="18"/>
                <w:szCs w:val="18"/>
              </w:rPr>
              <w:fldChar w:fldCharType="separate"/>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t> </w:t>
            </w:r>
            <w:r w:rsidRPr="00305C59">
              <w:rPr>
                <w:rFonts w:asciiTheme="minorHAnsi" w:hAnsiTheme="minorHAnsi"/>
                <w:sz w:val="18"/>
                <w:szCs w:val="18"/>
              </w:rPr>
              <w:fldChar w:fldCharType="end"/>
            </w:r>
          </w:p>
        </w:tc>
      </w:tr>
      <w:tr w:rsidR="005944FE" w:rsidRPr="003305E6" w14:paraId="7F281FF2" w14:textId="77777777" w:rsidTr="005944FE">
        <w:trPr>
          <w:trHeight w:val="340"/>
        </w:trPr>
        <w:tc>
          <w:tcPr>
            <w:tcW w:w="2294" w:type="dxa"/>
            <w:shd w:val="clear" w:color="auto" w:fill="DAEEF3" w:themeFill="accent5" w:themeFillTint="33"/>
            <w:vAlign w:val="center"/>
          </w:tcPr>
          <w:p w14:paraId="492C164E" w14:textId="49969DB3" w:rsidR="005944FE" w:rsidRPr="003305E6" w:rsidRDefault="005944FE" w:rsidP="005944FE">
            <w:pPr>
              <w:pStyle w:val="BodyText1"/>
              <w:spacing w:before="40" w:after="40"/>
              <w:jc w:val="left"/>
              <w:rPr>
                <w:color w:val="auto"/>
                <w:sz w:val="18"/>
                <w:szCs w:val="20"/>
              </w:rPr>
            </w:pPr>
            <w:r w:rsidRPr="003305E6">
              <w:rPr>
                <w:color w:val="auto"/>
                <w:sz w:val="18"/>
                <w:szCs w:val="20"/>
              </w:rPr>
              <w:t xml:space="preserve">Relationship to </w:t>
            </w:r>
            <w:r>
              <w:rPr>
                <w:color w:val="auto"/>
                <w:sz w:val="18"/>
                <w:szCs w:val="20"/>
              </w:rPr>
              <w:t>applicant carer</w:t>
            </w:r>
            <w:r w:rsidRPr="003305E6">
              <w:rPr>
                <w:color w:val="auto"/>
                <w:sz w:val="18"/>
                <w:szCs w:val="20"/>
              </w:rPr>
              <w:t>/s</w:t>
            </w:r>
          </w:p>
        </w:tc>
        <w:tc>
          <w:tcPr>
            <w:tcW w:w="3122" w:type="dxa"/>
            <w:shd w:val="clear" w:color="auto" w:fill="auto"/>
            <w:vAlign w:val="center"/>
          </w:tcPr>
          <w:p w14:paraId="3B608F5E" w14:textId="1A91C018" w:rsidR="005944FE" w:rsidRPr="003305E6" w:rsidRDefault="005944FE" w:rsidP="005944FE">
            <w:pPr>
              <w:pStyle w:val="BodyText1"/>
              <w:spacing w:before="40" w:after="40"/>
              <w:ind w:right="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268" w:type="dxa"/>
            <w:shd w:val="clear" w:color="auto" w:fill="DAEEF3" w:themeFill="accent5" w:themeFillTint="33"/>
            <w:tcMar>
              <w:right w:w="28" w:type="dxa"/>
            </w:tcMar>
            <w:vAlign w:val="center"/>
          </w:tcPr>
          <w:p w14:paraId="0268EB9C" w14:textId="322CADC6" w:rsidR="005944FE" w:rsidRPr="003305E6" w:rsidRDefault="005944FE" w:rsidP="005944FE">
            <w:pPr>
              <w:pStyle w:val="BodyText1"/>
              <w:spacing w:before="40" w:after="40"/>
              <w:jc w:val="left"/>
              <w:rPr>
                <w:color w:val="auto"/>
                <w:sz w:val="18"/>
                <w:szCs w:val="20"/>
              </w:rPr>
            </w:pPr>
            <w:r w:rsidRPr="003305E6">
              <w:rPr>
                <w:color w:val="auto"/>
                <w:sz w:val="18"/>
                <w:szCs w:val="20"/>
              </w:rPr>
              <w:t xml:space="preserve">Relationship to </w:t>
            </w:r>
            <w:r>
              <w:rPr>
                <w:color w:val="auto"/>
                <w:sz w:val="18"/>
                <w:szCs w:val="20"/>
              </w:rPr>
              <w:t>applicant carer</w:t>
            </w:r>
            <w:r w:rsidRPr="003305E6">
              <w:rPr>
                <w:color w:val="auto"/>
                <w:sz w:val="18"/>
                <w:szCs w:val="20"/>
              </w:rPr>
              <w:t>/s</w:t>
            </w:r>
          </w:p>
        </w:tc>
        <w:tc>
          <w:tcPr>
            <w:tcW w:w="3090" w:type="dxa"/>
            <w:shd w:val="clear" w:color="auto" w:fill="auto"/>
            <w:vAlign w:val="center"/>
          </w:tcPr>
          <w:p w14:paraId="0E2366B6" w14:textId="43A83046" w:rsidR="005944FE" w:rsidRPr="003305E6" w:rsidRDefault="005944FE" w:rsidP="005944FE">
            <w:pPr>
              <w:pStyle w:val="BodyText1"/>
              <w:spacing w:before="40" w:after="4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5944FE" w:rsidRPr="003305E6" w14:paraId="1F9C7402" w14:textId="77777777" w:rsidTr="005944FE">
        <w:trPr>
          <w:trHeight w:val="340"/>
        </w:trPr>
        <w:tc>
          <w:tcPr>
            <w:tcW w:w="2294" w:type="dxa"/>
            <w:shd w:val="clear" w:color="auto" w:fill="DAEEF3" w:themeFill="accent5" w:themeFillTint="33"/>
            <w:vAlign w:val="center"/>
          </w:tcPr>
          <w:p w14:paraId="415E70DD" w14:textId="75D51B3A" w:rsidR="005944FE" w:rsidRPr="003305E6" w:rsidRDefault="005944FE" w:rsidP="005944FE">
            <w:pPr>
              <w:pStyle w:val="BodyText1"/>
              <w:spacing w:before="40" w:after="40"/>
              <w:jc w:val="left"/>
              <w:rPr>
                <w:color w:val="auto"/>
                <w:sz w:val="18"/>
                <w:szCs w:val="20"/>
              </w:rPr>
            </w:pPr>
            <w:r w:rsidRPr="003305E6">
              <w:rPr>
                <w:color w:val="auto"/>
                <w:sz w:val="18"/>
                <w:szCs w:val="20"/>
              </w:rPr>
              <w:t>Placed prior to assessment</w:t>
            </w:r>
          </w:p>
        </w:tc>
        <w:tc>
          <w:tcPr>
            <w:tcW w:w="3122" w:type="dxa"/>
            <w:shd w:val="clear" w:color="auto" w:fill="auto"/>
            <w:vAlign w:val="center"/>
          </w:tcPr>
          <w:p w14:paraId="5F1CA221" w14:textId="774D904B" w:rsidR="005944FE" w:rsidRPr="003305E6" w:rsidRDefault="005944FE" w:rsidP="005944FE">
            <w:pPr>
              <w:pStyle w:val="BodyText1"/>
              <w:spacing w:before="40" w:after="40"/>
              <w:jc w:val="left"/>
              <w:rPr>
                <w:color w:val="auto"/>
                <w:sz w:val="18"/>
                <w:szCs w:val="20"/>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Yes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No</w:t>
            </w:r>
          </w:p>
        </w:tc>
        <w:tc>
          <w:tcPr>
            <w:tcW w:w="2268" w:type="dxa"/>
            <w:shd w:val="clear" w:color="auto" w:fill="DAEEF3" w:themeFill="accent5" w:themeFillTint="33"/>
            <w:tcMar>
              <w:right w:w="28" w:type="dxa"/>
            </w:tcMar>
            <w:vAlign w:val="center"/>
          </w:tcPr>
          <w:p w14:paraId="6884AFA4" w14:textId="77777777" w:rsidR="005944FE" w:rsidRPr="003305E6" w:rsidRDefault="005944FE" w:rsidP="005944FE">
            <w:pPr>
              <w:pStyle w:val="BodyText1"/>
              <w:spacing w:before="40" w:after="40"/>
              <w:jc w:val="left"/>
              <w:rPr>
                <w:color w:val="auto"/>
                <w:sz w:val="18"/>
                <w:szCs w:val="20"/>
              </w:rPr>
            </w:pPr>
            <w:r w:rsidRPr="003305E6">
              <w:rPr>
                <w:color w:val="auto"/>
                <w:sz w:val="18"/>
                <w:szCs w:val="20"/>
              </w:rPr>
              <w:t>Placed prior to assessment</w:t>
            </w:r>
          </w:p>
        </w:tc>
        <w:tc>
          <w:tcPr>
            <w:tcW w:w="3090" w:type="dxa"/>
            <w:shd w:val="clear" w:color="auto" w:fill="auto"/>
            <w:vAlign w:val="center"/>
          </w:tcPr>
          <w:p w14:paraId="455316BF" w14:textId="77777777" w:rsidR="005944FE" w:rsidRPr="003305E6" w:rsidRDefault="005944FE" w:rsidP="005944FE">
            <w:pPr>
              <w:pStyle w:val="BodyText1"/>
              <w:spacing w:before="40" w:after="40"/>
              <w:jc w:val="left"/>
              <w:rPr>
                <w:color w:val="auto"/>
                <w:sz w:val="18"/>
                <w:szCs w:val="20"/>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Yes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No</w:t>
            </w:r>
          </w:p>
        </w:tc>
      </w:tr>
      <w:tr w:rsidR="005944FE" w:rsidRPr="003305E6" w14:paraId="637DCAC4" w14:textId="77777777" w:rsidTr="005944FE">
        <w:trPr>
          <w:trHeight w:val="340"/>
        </w:trPr>
        <w:tc>
          <w:tcPr>
            <w:tcW w:w="2294" w:type="dxa"/>
            <w:shd w:val="clear" w:color="auto" w:fill="DAEEF3" w:themeFill="accent5" w:themeFillTint="33"/>
            <w:vAlign w:val="center"/>
          </w:tcPr>
          <w:p w14:paraId="73738026" w14:textId="0F3B4615" w:rsidR="005944FE" w:rsidRDefault="005944FE" w:rsidP="005944FE">
            <w:pPr>
              <w:pStyle w:val="BodyText1"/>
              <w:spacing w:before="40" w:after="40"/>
              <w:jc w:val="left"/>
              <w:rPr>
                <w:color w:val="auto"/>
                <w:sz w:val="18"/>
                <w:szCs w:val="20"/>
              </w:rPr>
            </w:pPr>
            <w:r>
              <w:rPr>
                <w:color w:val="auto"/>
                <w:sz w:val="18"/>
                <w:szCs w:val="20"/>
              </w:rPr>
              <w:t>School and year level</w:t>
            </w:r>
          </w:p>
        </w:tc>
        <w:tc>
          <w:tcPr>
            <w:tcW w:w="3122" w:type="dxa"/>
            <w:shd w:val="clear" w:color="auto" w:fill="auto"/>
          </w:tcPr>
          <w:p w14:paraId="31081ADB" w14:textId="0DCB660D" w:rsidR="005944FE" w:rsidRPr="00305C59" w:rsidRDefault="005944FE" w:rsidP="005944FE">
            <w:pPr>
              <w:pStyle w:val="BodyText1"/>
              <w:spacing w:before="40" w:after="40"/>
              <w:jc w:val="left"/>
              <w:rPr>
                <w:rFonts w:asciiTheme="minorHAnsi" w:hAnsiTheme="minorHAnsi"/>
                <w:sz w:val="18"/>
                <w:szCs w:val="18"/>
              </w:rPr>
            </w:pPr>
            <w:r w:rsidRPr="00BA5844">
              <w:rPr>
                <w:rFonts w:asciiTheme="minorHAnsi" w:hAnsiTheme="minorHAnsi"/>
                <w:sz w:val="18"/>
                <w:szCs w:val="18"/>
              </w:rPr>
              <w:fldChar w:fldCharType="begin">
                <w:ffData>
                  <w:name w:val=""/>
                  <w:enabled/>
                  <w:calcOnExit w:val="0"/>
                  <w:textInput/>
                </w:ffData>
              </w:fldChar>
            </w:r>
            <w:r w:rsidRPr="00BA5844">
              <w:rPr>
                <w:rFonts w:asciiTheme="minorHAnsi" w:hAnsiTheme="minorHAnsi"/>
                <w:sz w:val="18"/>
                <w:szCs w:val="18"/>
              </w:rPr>
              <w:instrText xml:space="preserve"> FORMTEXT </w:instrText>
            </w:r>
            <w:r w:rsidRPr="00BA5844">
              <w:rPr>
                <w:rFonts w:asciiTheme="minorHAnsi" w:hAnsiTheme="minorHAnsi"/>
                <w:sz w:val="18"/>
                <w:szCs w:val="18"/>
              </w:rPr>
            </w:r>
            <w:r w:rsidRPr="00BA5844">
              <w:rPr>
                <w:rFonts w:asciiTheme="minorHAnsi" w:hAnsiTheme="minorHAnsi"/>
                <w:sz w:val="18"/>
                <w:szCs w:val="18"/>
              </w:rPr>
              <w:fldChar w:fldCharType="separate"/>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fldChar w:fldCharType="end"/>
            </w:r>
          </w:p>
        </w:tc>
        <w:tc>
          <w:tcPr>
            <w:tcW w:w="2268" w:type="dxa"/>
            <w:shd w:val="clear" w:color="auto" w:fill="DAEEF3" w:themeFill="accent5" w:themeFillTint="33"/>
            <w:tcMar>
              <w:right w:w="28" w:type="dxa"/>
            </w:tcMar>
            <w:vAlign w:val="center"/>
          </w:tcPr>
          <w:p w14:paraId="1EFB1083" w14:textId="2253235A" w:rsidR="005944FE" w:rsidRDefault="005944FE" w:rsidP="005944FE">
            <w:pPr>
              <w:pStyle w:val="BodyText1"/>
              <w:spacing w:before="40" w:after="40"/>
              <w:jc w:val="left"/>
              <w:rPr>
                <w:color w:val="auto"/>
                <w:sz w:val="18"/>
                <w:szCs w:val="20"/>
              </w:rPr>
            </w:pPr>
            <w:r>
              <w:rPr>
                <w:color w:val="auto"/>
                <w:sz w:val="18"/>
                <w:szCs w:val="20"/>
              </w:rPr>
              <w:t>School and year level</w:t>
            </w:r>
          </w:p>
        </w:tc>
        <w:tc>
          <w:tcPr>
            <w:tcW w:w="3090" w:type="dxa"/>
            <w:shd w:val="clear" w:color="auto" w:fill="auto"/>
            <w:vAlign w:val="center"/>
          </w:tcPr>
          <w:p w14:paraId="20B539F9" w14:textId="52CA8AB7" w:rsidR="005944FE" w:rsidRPr="00305C59" w:rsidRDefault="005944FE" w:rsidP="005944FE">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5944FE" w:rsidRPr="003305E6" w14:paraId="16C2AAD9" w14:textId="77777777" w:rsidTr="005944FE">
        <w:trPr>
          <w:trHeight w:val="340"/>
        </w:trPr>
        <w:tc>
          <w:tcPr>
            <w:tcW w:w="2294" w:type="dxa"/>
            <w:shd w:val="clear" w:color="auto" w:fill="DAEEF3" w:themeFill="accent5" w:themeFillTint="33"/>
            <w:vAlign w:val="center"/>
          </w:tcPr>
          <w:p w14:paraId="29EE3225" w14:textId="6E7DB730" w:rsidR="005944FE" w:rsidRDefault="005944FE" w:rsidP="005944FE">
            <w:pPr>
              <w:pStyle w:val="BodyText1"/>
              <w:spacing w:before="40" w:after="40"/>
              <w:jc w:val="left"/>
              <w:rPr>
                <w:color w:val="auto"/>
                <w:sz w:val="18"/>
                <w:szCs w:val="20"/>
              </w:rPr>
            </w:pPr>
            <w:r>
              <w:rPr>
                <w:color w:val="auto"/>
                <w:sz w:val="18"/>
                <w:szCs w:val="20"/>
              </w:rPr>
              <w:t>DCP case w</w:t>
            </w:r>
            <w:r w:rsidRPr="003305E6">
              <w:rPr>
                <w:color w:val="auto"/>
                <w:sz w:val="18"/>
                <w:szCs w:val="20"/>
              </w:rPr>
              <w:t xml:space="preserve">orker </w:t>
            </w:r>
            <w:r>
              <w:rPr>
                <w:color w:val="auto"/>
                <w:sz w:val="18"/>
                <w:szCs w:val="20"/>
              </w:rPr>
              <w:t>n</w:t>
            </w:r>
            <w:r w:rsidRPr="003305E6">
              <w:rPr>
                <w:color w:val="auto"/>
                <w:sz w:val="18"/>
                <w:szCs w:val="20"/>
              </w:rPr>
              <w:t>ame</w:t>
            </w:r>
          </w:p>
        </w:tc>
        <w:tc>
          <w:tcPr>
            <w:tcW w:w="3122" w:type="dxa"/>
            <w:shd w:val="clear" w:color="auto" w:fill="auto"/>
          </w:tcPr>
          <w:p w14:paraId="32069055" w14:textId="3909FB1C" w:rsidR="005944FE" w:rsidRPr="00BA5844" w:rsidRDefault="005944FE" w:rsidP="005944FE">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268" w:type="dxa"/>
            <w:shd w:val="clear" w:color="auto" w:fill="DAEEF3" w:themeFill="accent5" w:themeFillTint="33"/>
            <w:tcMar>
              <w:right w:w="28" w:type="dxa"/>
            </w:tcMar>
            <w:vAlign w:val="center"/>
          </w:tcPr>
          <w:p w14:paraId="40DBCD05" w14:textId="4D7F37D8" w:rsidR="005944FE" w:rsidRDefault="005944FE" w:rsidP="005944FE">
            <w:pPr>
              <w:pStyle w:val="BodyText1"/>
              <w:spacing w:before="40" w:after="40"/>
              <w:jc w:val="left"/>
              <w:rPr>
                <w:color w:val="auto"/>
                <w:sz w:val="18"/>
                <w:szCs w:val="20"/>
              </w:rPr>
            </w:pPr>
            <w:r>
              <w:rPr>
                <w:color w:val="auto"/>
                <w:sz w:val="18"/>
                <w:szCs w:val="20"/>
              </w:rPr>
              <w:t>DCP</w:t>
            </w:r>
            <w:r w:rsidRPr="003305E6">
              <w:rPr>
                <w:color w:val="auto"/>
                <w:sz w:val="18"/>
                <w:szCs w:val="20"/>
              </w:rPr>
              <w:t xml:space="preserve"> </w:t>
            </w:r>
            <w:r>
              <w:rPr>
                <w:color w:val="auto"/>
                <w:sz w:val="18"/>
                <w:szCs w:val="20"/>
              </w:rPr>
              <w:t>case w</w:t>
            </w:r>
            <w:r w:rsidRPr="003305E6">
              <w:rPr>
                <w:color w:val="auto"/>
                <w:sz w:val="18"/>
                <w:szCs w:val="20"/>
              </w:rPr>
              <w:t xml:space="preserve">orker </w:t>
            </w:r>
            <w:r>
              <w:rPr>
                <w:color w:val="auto"/>
                <w:sz w:val="18"/>
                <w:szCs w:val="20"/>
              </w:rPr>
              <w:t>n</w:t>
            </w:r>
            <w:r w:rsidRPr="003305E6">
              <w:rPr>
                <w:color w:val="auto"/>
                <w:sz w:val="18"/>
                <w:szCs w:val="20"/>
              </w:rPr>
              <w:t>ame</w:t>
            </w:r>
          </w:p>
        </w:tc>
        <w:tc>
          <w:tcPr>
            <w:tcW w:w="3090" w:type="dxa"/>
            <w:shd w:val="clear" w:color="auto" w:fill="auto"/>
            <w:vAlign w:val="center"/>
          </w:tcPr>
          <w:p w14:paraId="4B54FEE0" w14:textId="1DC55C22" w:rsidR="005944FE" w:rsidRPr="003305E6" w:rsidRDefault="005944FE" w:rsidP="005944FE">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5944FE" w:rsidRPr="003305E6" w14:paraId="03CC4C5E" w14:textId="77777777" w:rsidTr="005944FE">
        <w:trPr>
          <w:trHeight w:val="340"/>
        </w:trPr>
        <w:tc>
          <w:tcPr>
            <w:tcW w:w="2294" w:type="dxa"/>
            <w:shd w:val="clear" w:color="auto" w:fill="DAEEF3" w:themeFill="accent5" w:themeFillTint="33"/>
            <w:tcMar>
              <w:right w:w="57" w:type="dxa"/>
            </w:tcMar>
            <w:vAlign w:val="center"/>
          </w:tcPr>
          <w:p w14:paraId="5F9F8644" w14:textId="70FB03B9" w:rsidR="005944FE" w:rsidRPr="003305E6" w:rsidRDefault="005944FE" w:rsidP="005944FE">
            <w:pPr>
              <w:pStyle w:val="BodyText1"/>
              <w:spacing w:before="40" w:after="40"/>
              <w:jc w:val="left"/>
              <w:rPr>
                <w:color w:val="auto"/>
                <w:sz w:val="18"/>
                <w:szCs w:val="20"/>
              </w:rPr>
            </w:pPr>
            <w:r w:rsidRPr="003305E6">
              <w:rPr>
                <w:color w:val="auto"/>
                <w:sz w:val="18"/>
                <w:szCs w:val="20"/>
              </w:rPr>
              <w:t xml:space="preserve">DCP </w:t>
            </w:r>
            <w:r>
              <w:rPr>
                <w:color w:val="auto"/>
                <w:sz w:val="18"/>
                <w:szCs w:val="20"/>
              </w:rPr>
              <w:t>o</w:t>
            </w:r>
            <w:r w:rsidRPr="003305E6">
              <w:rPr>
                <w:color w:val="auto"/>
                <w:sz w:val="18"/>
                <w:szCs w:val="20"/>
              </w:rPr>
              <w:t xml:space="preserve">ffice </w:t>
            </w:r>
          </w:p>
        </w:tc>
        <w:tc>
          <w:tcPr>
            <w:tcW w:w="3122" w:type="dxa"/>
            <w:shd w:val="clear" w:color="auto" w:fill="auto"/>
          </w:tcPr>
          <w:p w14:paraId="05EECF79" w14:textId="4F16AD9B" w:rsidR="005944FE" w:rsidRPr="003305E6" w:rsidRDefault="005944FE" w:rsidP="005944FE">
            <w:pPr>
              <w:pStyle w:val="BodyText1"/>
              <w:spacing w:before="40" w:after="40"/>
              <w:jc w:val="left"/>
              <w:rPr>
                <w:color w:val="auto"/>
                <w:sz w:val="18"/>
                <w:szCs w:val="20"/>
              </w:rPr>
            </w:pPr>
            <w:r w:rsidRPr="00BA5844">
              <w:rPr>
                <w:rFonts w:asciiTheme="minorHAnsi" w:hAnsiTheme="minorHAnsi"/>
                <w:sz w:val="18"/>
                <w:szCs w:val="18"/>
              </w:rPr>
              <w:fldChar w:fldCharType="begin">
                <w:ffData>
                  <w:name w:val=""/>
                  <w:enabled/>
                  <w:calcOnExit w:val="0"/>
                  <w:textInput/>
                </w:ffData>
              </w:fldChar>
            </w:r>
            <w:r w:rsidRPr="00BA5844">
              <w:rPr>
                <w:rFonts w:asciiTheme="minorHAnsi" w:hAnsiTheme="minorHAnsi"/>
                <w:sz w:val="18"/>
                <w:szCs w:val="18"/>
              </w:rPr>
              <w:instrText xml:space="preserve"> FORMTEXT </w:instrText>
            </w:r>
            <w:r w:rsidRPr="00BA5844">
              <w:rPr>
                <w:rFonts w:asciiTheme="minorHAnsi" w:hAnsiTheme="minorHAnsi"/>
                <w:sz w:val="18"/>
                <w:szCs w:val="18"/>
              </w:rPr>
            </w:r>
            <w:r w:rsidRPr="00BA5844">
              <w:rPr>
                <w:rFonts w:asciiTheme="minorHAnsi" w:hAnsiTheme="minorHAnsi"/>
                <w:sz w:val="18"/>
                <w:szCs w:val="18"/>
              </w:rPr>
              <w:fldChar w:fldCharType="separate"/>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fldChar w:fldCharType="end"/>
            </w:r>
          </w:p>
        </w:tc>
        <w:tc>
          <w:tcPr>
            <w:tcW w:w="2268" w:type="dxa"/>
            <w:shd w:val="clear" w:color="auto" w:fill="DAEEF3" w:themeFill="accent5" w:themeFillTint="33"/>
            <w:vAlign w:val="center"/>
          </w:tcPr>
          <w:p w14:paraId="359A1698" w14:textId="378BF270" w:rsidR="005944FE" w:rsidRPr="003305E6" w:rsidRDefault="005944FE" w:rsidP="005944FE">
            <w:pPr>
              <w:pStyle w:val="BodyText1"/>
              <w:spacing w:before="40" w:after="40"/>
              <w:jc w:val="left"/>
              <w:rPr>
                <w:color w:val="auto"/>
                <w:sz w:val="18"/>
                <w:szCs w:val="20"/>
              </w:rPr>
            </w:pPr>
            <w:r w:rsidRPr="003305E6">
              <w:rPr>
                <w:color w:val="auto"/>
                <w:sz w:val="18"/>
                <w:szCs w:val="20"/>
              </w:rPr>
              <w:t xml:space="preserve">DCP </w:t>
            </w:r>
            <w:r>
              <w:rPr>
                <w:color w:val="auto"/>
                <w:sz w:val="18"/>
                <w:szCs w:val="20"/>
              </w:rPr>
              <w:t>o</w:t>
            </w:r>
            <w:r w:rsidRPr="003305E6">
              <w:rPr>
                <w:color w:val="auto"/>
                <w:sz w:val="18"/>
                <w:szCs w:val="20"/>
              </w:rPr>
              <w:t xml:space="preserve">ffice </w:t>
            </w:r>
          </w:p>
        </w:tc>
        <w:tc>
          <w:tcPr>
            <w:tcW w:w="3090" w:type="dxa"/>
            <w:shd w:val="clear" w:color="auto" w:fill="auto"/>
            <w:vAlign w:val="center"/>
          </w:tcPr>
          <w:p w14:paraId="7361A38D" w14:textId="77777777" w:rsidR="005944FE" w:rsidRPr="003305E6" w:rsidRDefault="005944FE" w:rsidP="005944FE">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50A17213" w14:textId="77777777" w:rsidR="00073659" w:rsidRPr="003305E6" w:rsidRDefault="00073659" w:rsidP="00CF2026">
      <w:pPr>
        <w:spacing w:after="0"/>
        <w:rPr>
          <w:rFonts w:asciiTheme="minorHAnsi" w:hAnsiTheme="minorHAnsi" w:cs="Arial"/>
          <w:b/>
          <w:color w:val="FFFFFF" w:themeColor="background1"/>
          <w:sz w:val="8"/>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2294"/>
        <w:gridCol w:w="2839"/>
        <w:gridCol w:w="2551"/>
        <w:gridCol w:w="3090"/>
      </w:tblGrid>
      <w:tr w:rsidR="00762AA5" w:rsidRPr="003305E6" w14:paraId="7FC6498E" w14:textId="77777777" w:rsidTr="002A3FA4">
        <w:tc>
          <w:tcPr>
            <w:tcW w:w="10774" w:type="dxa"/>
            <w:gridSpan w:val="4"/>
            <w:shd w:val="clear" w:color="auto" w:fill="35B3C1"/>
            <w:vAlign w:val="center"/>
          </w:tcPr>
          <w:p w14:paraId="76E30F13" w14:textId="50771CCC" w:rsidR="00762AA5" w:rsidRPr="003305E6" w:rsidRDefault="00C5254B" w:rsidP="003D0DDA">
            <w:pPr>
              <w:spacing w:after="0" w:line="240" w:lineRule="auto"/>
              <w:rPr>
                <w:rFonts w:eastAsia="MS Mincho" w:cs="Calibri"/>
                <w:b/>
                <w:color w:val="FFFFFF" w:themeColor="background1"/>
                <w:sz w:val="20"/>
                <w:szCs w:val="20"/>
              </w:rPr>
            </w:pPr>
            <w:r>
              <w:rPr>
                <w:rFonts w:eastAsia="MS Mincho" w:cs="Calibri"/>
                <w:b/>
                <w:color w:val="FFFFFF" w:themeColor="background1"/>
                <w:szCs w:val="20"/>
              </w:rPr>
              <w:t xml:space="preserve">OTHER </w:t>
            </w:r>
            <w:r w:rsidR="00762AA5" w:rsidRPr="00A472A1">
              <w:rPr>
                <w:rFonts w:eastAsia="MS Mincho" w:cs="Calibri"/>
                <w:b/>
                <w:color w:val="FFFFFF" w:themeColor="background1"/>
                <w:szCs w:val="20"/>
              </w:rPr>
              <w:t>CHILD</w:t>
            </w:r>
            <w:r>
              <w:rPr>
                <w:rFonts w:eastAsia="MS Mincho" w:cs="Calibri"/>
                <w:b/>
                <w:color w:val="FFFFFF" w:themeColor="background1"/>
                <w:szCs w:val="20"/>
              </w:rPr>
              <w:t>REN</w:t>
            </w:r>
            <w:r w:rsidR="00F45D61">
              <w:rPr>
                <w:rFonts w:eastAsia="MS Mincho" w:cs="Calibri"/>
                <w:b/>
                <w:color w:val="FFFFFF" w:themeColor="background1"/>
                <w:szCs w:val="20"/>
              </w:rPr>
              <w:t xml:space="preserve"> OR YOUNG PE</w:t>
            </w:r>
            <w:r>
              <w:rPr>
                <w:rFonts w:eastAsia="MS Mincho" w:cs="Calibri"/>
                <w:b/>
                <w:color w:val="FFFFFF" w:themeColor="background1"/>
                <w:szCs w:val="20"/>
              </w:rPr>
              <w:t xml:space="preserve">OPLE </w:t>
            </w:r>
            <w:r w:rsidR="00762AA5">
              <w:rPr>
                <w:rFonts w:eastAsia="MS Mincho" w:cs="Calibri"/>
                <w:b/>
                <w:color w:val="FFFFFF" w:themeColor="background1"/>
                <w:szCs w:val="20"/>
              </w:rPr>
              <w:t>IN</w:t>
            </w:r>
            <w:r>
              <w:rPr>
                <w:rFonts w:eastAsia="MS Mincho" w:cs="Calibri"/>
                <w:b/>
                <w:color w:val="FFFFFF" w:themeColor="background1"/>
                <w:szCs w:val="20"/>
              </w:rPr>
              <w:t xml:space="preserve"> APPLICANT CARER HOUSEHOLD</w:t>
            </w:r>
            <w:r w:rsidR="00762AA5" w:rsidRPr="00A472A1">
              <w:rPr>
                <w:rFonts w:eastAsia="MS Mincho" w:cs="Calibri"/>
                <w:b/>
                <w:color w:val="FFFFFF" w:themeColor="background1"/>
                <w:szCs w:val="20"/>
              </w:rPr>
              <w:t xml:space="preserve"> </w:t>
            </w:r>
          </w:p>
        </w:tc>
      </w:tr>
      <w:tr w:rsidR="00762AA5" w:rsidRPr="003305E6" w14:paraId="3CE97312" w14:textId="77777777" w:rsidTr="00FC3CD0">
        <w:trPr>
          <w:trHeight w:val="340"/>
        </w:trPr>
        <w:tc>
          <w:tcPr>
            <w:tcW w:w="5133" w:type="dxa"/>
            <w:gridSpan w:val="2"/>
            <w:shd w:val="clear" w:color="auto" w:fill="DAEEF3" w:themeFill="accent5" w:themeFillTint="33"/>
            <w:vAlign w:val="center"/>
          </w:tcPr>
          <w:p w14:paraId="7500BDF3" w14:textId="3BC27989" w:rsidR="00762AA5" w:rsidRPr="003305E6" w:rsidRDefault="00762AA5" w:rsidP="002A3FA4">
            <w:pPr>
              <w:pStyle w:val="BodyText1"/>
              <w:spacing w:before="40" w:after="40"/>
              <w:jc w:val="left"/>
              <w:rPr>
                <w:b/>
                <w:color w:val="auto"/>
                <w:sz w:val="18"/>
                <w:szCs w:val="20"/>
              </w:rPr>
            </w:pPr>
            <w:r w:rsidRPr="003305E6">
              <w:rPr>
                <w:b/>
                <w:color w:val="auto"/>
                <w:sz w:val="18"/>
                <w:szCs w:val="20"/>
              </w:rPr>
              <w:t>Child</w:t>
            </w:r>
            <w:r w:rsidR="00F45D61">
              <w:rPr>
                <w:b/>
                <w:color w:val="auto"/>
                <w:sz w:val="18"/>
                <w:szCs w:val="20"/>
              </w:rPr>
              <w:t>/Young Person</w:t>
            </w:r>
            <w:r w:rsidRPr="003305E6">
              <w:rPr>
                <w:b/>
                <w:color w:val="auto"/>
                <w:sz w:val="18"/>
                <w:szCs w:val="20"/>
              </w:rPr>
              <w:t xml:space="preserve"> One</w:t>
            </w:r>
          </w:p>
        </w:tc>
        <w:tc>
          <w:tcPr>
            <w:tcW w:w="5641" w:type="dxa"/>
            <w:gridSpan w:val="2"/>
            <w:shd w:val="clear" w:color="auto" w:fill="DAEEF3" w:themeFill="accent5" w:themeFillTint="33"/>
            <w:vAlign w:val="center"/>
          </w:tcPr>
          <w:p w14:paraId="38840CBD" w14:textId="075F52CC" w:rsidR="00762AA5" w:rsidRPr="003305E6" w:rsidRDefault="00762AA5" w:rsidP="002A3FA4">
            <w:pPr>
              <w:pStyle w:val="BodyText1"/>
              <w:spacing w:before="40" w:after="40"/>
              <w:jc w:val="left"/>
              <w:rPr>
                <w:b/>
                <w:color w:val="auto"/>
                <w:sz w:val="18"/>
                <w:szCs w:val="20"/>
              </w:rPr>
            </w:pPr>
            <w:r>
              <w:rPr>
                <w:b/>
                <w:color w:val="auto"/>
                <w:sz w:val="18"/>
                <w:szCs w:val="20"/>
              </w:rPr>
              <w:t>Child</w:t>
            </w:r>
            <w:r w:rsidR="00F45D61">
              <w:rPr>
                <w:b/>
                <w:color w:val="auto"/>
                <w:sz w:val="18"/>
                <w:szCs w:val="20"/>
              </w:rPr>
              <w:t>/Young Person</w:t>
            </w:r>
            <w:r>
              <w:rPr>
                <w:b/>
                <w:color w:val="auto"/>
                <w:sz w:val="18"/>
                <w:szCs w:val="20"/>
              </w:rPr>
              <w:t xml:space="preserve"> Two</w:t>
            </w:r>
          </w:p>
        </w:tc>
      </w:tr>
      <w:tr w:rsidR="00762AA5" w:rsidRPr="003305E6" w14:paraId="268E9444" w14:textId="77777777" w:rsidTr="00FC3CD0">
        <w:trPr>
          <w:trHeight w:val="340"/>
        </w:trPr>
        <w:tc>
          <w:tcPr>
            <w:tcW w:w="2294" w:type="dxa"/>
            <w:shd w:val="clear" w:color="auto" w:fill="DAEEF3" w:themeFill="accent5" w:themeFillTint="33"/>
            <w:vAlign w:val="center"/>
          </w:tcPr>
          <w:p w14:paraId="62F04D28" w14:textId="1EF3516A" w:rsidR="00762AA5" w:rsidRPr="003305E6" w:rsidRDefault="00762AA5" w:rsidP="002A3FA4">
            <w:pPr>
              <w:pStyle w:val="BodyText1"/>
              <w:spacing w:before="40" w:after="40"/>
              <w:jc w:val="left"/>
              <w:rPr>
                <w:color w:val="auto"/>
                <w:sz w:val="18"/>
                <w:szCs w:val="20"/>
              </w:rPr>
            </w:pPr>
            <w:r w:rsidRPr="003305E6">
              <w:rPr>
                <w:color w:val="auto"/>
                <w:sz w:val="18"/>
                <w:szCs w:val="20"/>
              </w:rPr>
              <w:t xml:space="preserve">Full </w:t>
            </w:r>
            <w:r w:rsidR="00803E17">
              <w:rPr>
                <w:color w:val="auto"/>
                <w:sz w:val="18"/>
                <w:szCs w:val="20"/>
              </w:rPr>
              <w:t>n</w:t>
            </w:r>
            <w:r w:rsidRPr="003305E6">
              <w:rPr>
                <w:color w:val="auto"/>
                <w:sz w:val="18"/>
                <w:szCs w:val="20"/>
              </w:rPr>
              <w:t>ame</w:t>
            </w:r>
          </w:p>
        </w:tc>
        <w:tc>
          <w:tcPr>
            <w:tcW w:w="2839" w:type="dxa"/>
            <w:shd w:val="clear" w:color="auto" w:fill="auto"/>
            <w:vAlign w:val="center"/>
          </w:tcPr>
          <w:p w14:paraId="37CCECA5" w14:textId="77777777" w:rsidR="00762AA5" w:rsidRPr="003305E6" w:rsidRDefault="00762AA5" w:rsidP="002A3FA4">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551" w:type="dxa"/>
            <w:shd w:val="clear" w:color="auto" w:fill="DAEEF3" w:themeFill="accent5" w:themeFillTint="33"/>
            <w:vAlign w:val="center"/>
          </w:tcPr>
          <w:p w14:paraId="4B9F4C1C" w14:textId="57BB210F" w:rsidR="00762AA5" w:rsidRPr="003305E6" w:rsidRDefault="00762AA5" w:rsidP="002A3FA4">
            <w:pPr>
              <w:pStyle w:val="BodyText1"/>
              <w:spacing w:before="40" w:after="40"/>
              <w:jc w:val="left"/>
              <w:rPr>
                <w:color w:val="auto"/>
                <w:sz w:val="18"/>
                <w:szCs w:val="20"/>
              </w:rPr>
            </w:pPr>
            <w:r w:rsidRPr="003305E6">
              <w:rPr>
                <w:color w:val="auto"/>
                <w:sz w:val="18"/>
                <w:szCs w:val="20"/>
              </w:rPr>
              <w:t xml:space="preserve">Full </w:t>
            </w:r>
            <w:r w:rsidR="00803E17">
              <w:rPr>
                <w:color w:val="auto"/>
                <w:sz w:val="18"/>
                <w:szCs w:val="20"/>
              </w:rPr>
              <w:t>n</w:t>
            </w:r>
            <w:r w:rsidRPr="003305E6">
              <w:rPr>
                <w:color w:val="auto"/>
                <w:sz w:val="18"/>
                <w:szCs w:val="20"/>
              </w:rPr>
              <w:t>ame</w:t>
            </w:r>
          </w:p>
        </w:tc>
        <w:tc>
          <w:tcPr>
            <w:tcW w:w="3090" w:type="dxa"/>
            <w:shd w:val="clear" w:color="auto" w:fill="auto"/>
            <w:vAlign w:val="center"/>
          </w:tcPr>
          <w:p w14:paraId="3937A3AA" w14:textId="77777777" w:rsidR="00762AA5" w:rsidRPr="003305E6" w:rsidRDefault="00762AA5" w:rsidP="002A3FA4">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762AA5" w:rsidRPr="003305E6" w14:paraId="45A05794" w14:textId="77777777" w:rsidTr="00FC3CD0">
        <w:trPr>
          <w:trHeight w:val="340"/>
        </w:trPr>
        <w:tc>
          <w:tcPr>
            <w:tcW w:w="2294" w:type="dxa"/>
            <w:shd w:val="clear" w:color="auto" w:fill="DAEEF3" w:themeFill="accent5" w:themeFillTint="33"/>
            <w:vAlign w:val="center"/>
          </w:tcPr>
          <w:p w14:paraId="46DAB092" w14:textId="75904792" w:rsidR="00762AA5" w:rsidRPr="003305E6" w:rsidRDefault="00762AA5" w:rsidP="002A3FA4">
            <w:pPr>
              <w:pStyle w:val="BodyText1"/>
              <w:spacing w:before="40" w:after="40"/>
              <w:jc w:val="left"/>
              <w:rPr>
                <w:color w:val="auto"/>
                <w:sz w:val="18"/>
                <w:szCs w:val="20"/>
              </w:rPr>
            </w:pPr>
            <w:r w:rsidRPr="003305E6">
              <w:rPr>
                <w:color w:val="auto"/>
                <w:sz w:val="18"/>
                <w:szCs w:val="20"/>
              </w:rPr>
              <w:t xml:space="preserve">Date of </w:t>
            </w:r>
            <w:r w:rsidR="00803E17">
              <w:rPr>
                <w:color w:val="auto"/>
                <w:sz w:val="18"/>
                <w:szCs w:val="20"/>
              </w:rPr>
              <w:t>b</w:t>
            </w:r>
            <w:r w:rsidRPr="003305E6">
              <w:rPr>
                <w:color w:val="auto"/>
                <w:sz w:val="18"/>
                <w:szCs w:val="20"/>
              </w:rPr>
              <w:t>irth</w:t>
            </w:r>
          </w:p>
        </w:tc>
        <w:tc>
          <w:tcPr>
            <w:tcW w:w="2839" w:type="dxa"/>
            <w:shd w:val="clear" w:color="auto" w:fill="auto"/>
            <w:vAlign w:val="center"/>
          </w:tcPr>
          <w:p w14:paraId="4EB4AFE6" w14:textId="77777777" w:rsidR="00762AA5" w:rsidRPr="003305E6" w:rsidRDefault="00762AA5" w:rsidP="002A3FA4">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551" w:type="dxa"/>
            <w:shd w:val="clear" w:color="auto" w:fill="DAEEF3" w:themeFill="accent5" w:themeFillTint="33"/>
            <w:vAlign w:val="center"/>
          </w:tcPr>
          <w:p w14:paraId="04CCE2C0" w14:textId="774EC176" w:rsidR="00762AA5" w:rsidRPr="003305E6" w:rsidRDefault="00762AA5" w:rsidP="002A3FA4">
            <w:pPr>
              <w:pStyle w:val="BodyText1"/>
              <w:spacing w:before="40" w:after="40"/>
              <w:jc w:val="left"/>
              <w:rPr>
                <w:color w:val="auto"/>
                <w:sz w:val="18"/>
                <w:szCs w:val="20"/>
              </w:rPr>
            </w:pPr>
            <w:r w:rsidRPr="003305E6">
              <w:rPr>
                <w:color w:val="auto"/>
                <w:sz w:val="18"/>
                <w:szCs w:val="20"/>
              </w:rPr>
              <w:t xml:space="preserve">Date of </w:t>
            </w:r>
            <w:r w:rsidR="00803E17">
              <w:rPr>
                <w:color w:val="auto"/>
                <w:sz w:val="18"/>
                <w:szCs w:val="20"/>
              </w:rPr>
              <w:t>b</w:t>
            </w:r>
            <w:r w:rsidRPr="003305E6">
              <w:rPr>
                <w:color w:val="auto"/>
                <w:sz w:val="18"/>
                <w:szCs w:val="20"/>
              </w:rPr>
              <w:t>irth</w:t>
            </w:r>
          </w:p>
        </w:tc>
        <w:tc>
          <w:tcPr>
            <w:tcW w:w="3090" w:type="dxa"/>
            <w:shd w:val="clear" w:color="auto" w:fill="auto"/>
            <w:vAlign w:val="center"/>
          </w:tcPr>
          <w:p w14:paraId="43238B35" w14:textId="77777777" w:rsidR="00762AA5" w:rsidRPr="003305E6" w:rsidRDefault="00762AA5" w:rsidP="002A3FA4">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762AA5" w:rsidRPr="003305E6" w14:paraId="65613875" w14:textId="77777777" w:rsidTr="00FC3CD0">
        <w:trPr>
          <w:trHeight w:val="340"/>
        </w:trPr>
        <w:tc>
          <w:tcPr>
            <w:tcW w:w="2294" w:type="dxa"/>
            <w:shd w:val="clear" w:color="auto" w:fill="DAEEF3" w:themeFill="accent5" w:themeFillTint="33"/>
            <w:vAlign w:val="center"/>
          </w:tcPr>
          <w:p w14:paraId="334CB51D" w14:textId="77777777" w:rsidR="00762AA5" w:rsidRPr="003305E6" w:rsidRDefault="00762AA5" w:rsidP="002A3FA4">
            <w:pPr>
              <w:pStyle w:val="BodyText1"/>
              <w:spacing w:before="40" w:after="40"/>
              <w:jc w:val="left"/>
              <w:rPr>
                <w:color w:val="auto"/>
                <w:sz w:val="18"/>
                <w:szCs w:val="20"/>
              </w:rPr>
            </w:pPr>
            <w:r w:rsidRPr="003305E6">
              <w:rPr>
                <w:color w:val="auto"/>
                <w:sz w:val="18"/>
                <w:szCs w:val="20"/>
              </w:rPr>
              <w:t>Gender</w:t>
            </w:r>
          </w:p>
        </w:tc>
        <w:tc>
          <w:tcPr>
            <w:tcW w:w="2839" w:type="dxa"/>
            <w:shd w:val="clear" w:color="auto" w:fill="auto"/>
            <w:vAlign w:val="center"/>
          </w:tcPr>
          <w:p w14:paraId="20CCE60A" w14:textId="553074E6" w:rsidR="00762AA5" w:rsidRPr="003305E6" w:rsidRDefault="00762AA5" w:rsidP="0096531B">
            <w:pPr>
              <w:pStyle w:val="BodyText1"/>
              <w:spacing w:before="80" w:after="80"/>
              <w:ind w:right="0"/>
              <w:jc w:val="left"/>
              <w:rPr>
                <w:sz w:val="18"/>
                <w:szCs w:val="20"/>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Pr>
                <w:rFonts w:asciiTheme="minorHAnsi" w:hAnsiTheme="minorHAnsi"/>
                <w:sz w:val="18"/>
                <w:szCs w:val="18"/>
              </w:rPr>
              <w:t xml:space="preserve"> </w:t>
            </w:r>
          </w:p>
        </w:tc>
        <w:tc>
          <w:tcPr>
            <w:tcW w:w="2551" w:type="dxa"/>
            <w:shd w:val="clear" w:color="auto" w:fill="DAEEF3" w:themeFill="accent5" w:themeFillTint="33"/>
            <w:tcMar>
              <w:right w:w="28" w:type="dxa"/>
            </w:tcMar>
            <w:vAlign w:val="center"/>
          </w:tcPr>
          <w:p w14:paraId="6FA1D290" w14:textId="77777777" w:rsidR="00762AA5" w:rsidRPr="003305E6" w:rsidRDefault="00762AA5" w:rsidP="002A3FA4">
            <w:pPr>
              <w:pStyle w:val="BodyText1"/>
              <w:spacing w:before="40" w:after="40"/>
              <w:jc w:val="left"/>
              <w:rPr>
                <w:color w:val="auto"/>
                <w:sz w:val="18"/>
                <w:szCs w:val="20"/>
              </w:rPr>
            </w:pPr>
            <w:r w:rsidRPr="003305E6">
              <w:rPr>
                <w:color w:val="auto"/>
                <w:sz w:val="18"/>
                <w:szCs w:val="20"/>
              </w:rPr>
              <w:t>Gender</w:t>
            </w:r>
          </w:p>
        </w:tc>
        <w:tc>
          <w:tcPr>
            <w:tcW w:w="3090" w:type="dxa"/>
            <w:shd w:val="clear" w:color="auto" w:fill="auto"/>
            <w:vAlign w:val="center"/>
          </w:tcPr>
          <w:p w14:paraId="2E17E2B6" w14:textId="1439C531" w:rsidR="00762AA5" w:rsidRPr="003305E6" w:rsidRDefault="00762AA5" w:rsidP="0096531B">
            <w:pPr>
              <w:pStyle w:val="BodyText1"/>
              <w:spacing w:before="40" w:after="40"/>
              <w:jc w:val="left"/>
              <w:rPr>
                <w:sz w:val="18"/>
                <w:szCs w:val="20"/>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Pr>
                <w:rFonts w:asciiTheme="minorHAnsi" w:hAnsiTheme="minorHAnsi"/>
                <w:sz w:val="18"/>
                <w:szCs w:val="18"/>
              </w:rPr>
              <w:t xml:space="preserve"> </w:t>
            </w:r>
          </w:p>
        </w:tc>
      </w:tr>
      <w:tr w:rsidR="00762AA5" w:rsidRPr="003305E6" w14:paraId="37FCAB34" w14:textId="77777777" w:rsidTr="00FC3CD0">
        <w:trPr>
          <w:trHeight w:val="340"/>
        </w:trPr>
        <w:tc>
          <w:tcPr>
            <w:tcW w:w="2294" w:type="dxa"/>
            <w:shd w:val="clear" w:color="auto" w:fill="DAEEF3" w:themeFill="accent5" w:themeFillTint="33"/>
            <w:vAlign w:val="center"/>
          </w:tcPr>
          <w:p w14:paraId="4C12BE15" w14:textId="77777777" w:rsidR="00762AA5" w:rsidRPr="00305C59" w:rsidRDefault="00762AA5" w:rsidP="002A3FA4">
            <w:pPr>
              <w:pStyle w:val="BodyText1"/>
              <w:spacing w:before="40" w:after="40"/>
              <w:jc w:val="left"/>
              <w:rPr>
                <w:color w:val="auto"/>
                <w:sz w:val="18"/>
                <w:szCs w:val="20"/>
              </w:rPr>
            </w:pPr>
            <w:r>
              <w:rPr>
                <w:color w:val="auto"/>
                <w:sz w:val="18"/>
                <w:szCs w:val="20"/>
              </w:rPr>
              <w:t>Cultural group</w:t>
            </w:r>
          </w:p>
        </w:tc>
        <w:tc>
          <w:tcPr>
            <w:tcW w:w="2839" w:type="dxa"/>
            <w:shd w:val="clear" w:color="auto" w:fill="auto"/>
            <w:vAlign w:val="center"/>
          </w:tcPr>
          <w:p w14:paraId="0613070C" w14:textId="77777777" w:rsidR="00762AA5" w:rsidRPr="00305C59" w:rsidRDefault="00762AA5" w:rsidP="002A3FA4">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551" w:type="dxa"/>
            <w:shd w:val="clear" w:color="auto" w:fill="DAEEF3" w:themeFill="accent5" w:themeFillTint="33"/>
            <w:tcMar>
              <w:right w:w="28" w:type="dxa"/>
            </w:tcMar>
            <w:vAlign w:val="center"/>
          </w:tcPr>
          <w:p w14:paraId="2301FB8D" w14:textId="77777777" w:rsidR="00762AA5" w:rsidRPr="00305C59" w:rsidRDefault="00762AA5" w:rsidP="002A3FA4">
            <w:pPr>
              <w:pStyle w:val="BodyText1"/>
              <w:spacing w:before="40" w:after="40"/>
              <w:jc w:val="left"/>
              <w:rPr>
                <w:color w:val="auto"/>
                <w:sz w:val="18"/>
                <w:szCs w:val="20"/>
              </w:rPr>
            </w:pPr>
            <w:r>
              <w:rPr>
                <w:color w:val="auto"/>
                <w:sz w:val="18"/>
                <w:szCs w:val="20"/>
              </w:rPr>
              <w:t>Cultural group</w:t>
            </w:r>
          </w:p>
        </w:tc>
        <w:tc>
          <w:tcPr>
            <w:tcW w:w="3090" w:type="dxa"/>
            <w:shd w:val="clear" w:color="auto" w:fill="auto"/>
            <w:vAlign w:val="center"/>
          </w:tcPr>
          <w:p w14:paraId="1E1C1FCD" w14:textId="77777777" w:rsidR="00762AA5" w:rsidRPr="00305C59" w:rsidRDefault="00762AA5" w:rsidP="002A3FA4">
            <w:pPr>
              <w:pStyle w:val="BodyText1"/>
              <w:spacing w:before="40" w:after="4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762AA5" w:rsidRPr="003305E6" w14:paraId="621EAFB1" w14:textId="77777777" w:rsidTr="00FC3CD0">
        <w:trPr>
          <w:trHeight w:val="739"/>
        </w:trPr>
        <w:tc>
          <w:tcPr>
            <w:tcW w:w="2294" w:type="dxa"/>
            <w:shd w:val="clear" w:color="auto" w:fill="DAEEF3" w:themeFill="accent5" w:themeFillTint="33"/>
            <w:tcMar>
              <w:right w:w="57" w:type="dxa"/>
            </w:tcMar>
            <w:vAlign w:val="center"/>
          </w:tcPr>
          <w:p w14:paraId="53EE6A03" w14:textId="0599AE08" w:rsidR="00762AA5" w:rsidRPr="003305E6" w:rsidRDefault="00762AA5" w:rsidP="002A3FA4">
            <w:pPr>
              <w:pStyle w:val="BodyText1"/>
              <w:tabs>
                <w:tab w:val="left" w:pos="2019"/>
              </w:tabs>
              <w:spacing w:before="40" w:after="40"/>
              <w:ind w:right="110"/>
              <w:jc w:val="left"/>
              <w:rPr>
                <w:color w:val="auto"/>
                <w:sz w:val="18"/>
                <w:szCs w:val="20"/>
              </w:rPr>
            </w:pPr>
            <w:r>
              <w:rPr>
                <w:color w:val="auto"/>
                <w:sz w:val="18"/>
                <w:szCs w:val="20"/>
              </w:rPr>
              <w:t xml:space="preserve">Address (if not </w:t>
            </w:r>
            <w:r w:rsidR="0066069F">
              <w:rPr>
                <w:color w:val="auto"/>
                <w:sz w:val="18"/>
                <w:szCs w:val="20"/>
              </w:rPr>
              <w:t xml:space="preserve">applicant </w:t>
            </w:r>
            <w:r>
              <w:rPr>
                <w:color w:val="auto"/>
                <w:sz w:val="18"/>
                <w:szCs w:val="20"/>
              </w:rPr>
              <w:t>carer</w:t>
            </w:r>
            <w:r w:rsidR="00803E17">
              <w:rPr>
                <w:color w:val="auto"/>
                <w:sz w:val="18"/>
                <w:szCs w:val="20"/>
              </w:rPr>
              <w:t>’</w:t>
            </w:r>
            <w:r>
              <w:rPr>
                <w:color w:val="auto"/>
                <w:sz w:val="18"/>
                <w:szCs w:val="20"/>
              </w:rPr>
              <w:t>s)</w:t>
            </w:r>
          </w:p>
        </w:tc>
        <w:tc>
          <w:tcPr>
            <w:tcW w:w="2839" w:type="dxa"/>
            <w:shd w:val="clear" w:color="auto" w:fill="auto"/>
            <w:vAlign w:val="center"/>
          </w:tcPr>
          <w:p w14:paraId="7C65C99B" w14:textId="77777777" w:rsidR="00762AA5" w:rsidRPr="003305E6" w:rsidRDefault="00762AA5" w:rsidP="002A3FA4">
            <w:pPr>
              <w:pStyle w:val="BodyText1"/>
              <w:spacing w:before="40" w:after="40"/>
              <w:jc w:val="left"/>
              <w:rPr>
                <w:rFonts w:asciiTheme="minorHAnsi" w:hAnsiTheme="minorHAnsi"/>
                <w:sz w:val="18"/>
                <w:szCs w:val="18"/>
              </w:rPr>
            </w:pPr>
          </w:p>
          <w:p w14:paraId="67F43B50" w14:textId="77777777" w:rsidR="00762AA5" w:rsidRPr="003305E6" w:rsidRDefault="00762AA5" w:rsidP="002A3FA4">
            <w:pPr>
              <w:pStyle w:val="BodyText1"/>
              <w:spacing w:before="40" w:after="40"/>
              <w:jc w:val="left"/>
              <w:rPr>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551" w:type="dxa"/>
            <w:shd w:val="clear" w:color="auto" w:fill="DAEEF3" w:themeFill="accent5" w:themeFillTint="33"/>
            <w:vAlign w:val="center"/>
          </w:tcPr>
          <w:p w14:paraId="1F945D95" w14:textId="3E2191FD" w:rsidR="00762AA5" w:rsidRPr="003305E6" w:rsidRDefault="00762AA5" w:rsidP="002A3FA4">
            <w:pPr>
              <w:pStyle w:val="BodyText1"/>
              <w:spacing w:before="40" w:after="40"/>
              <w:jc w:val="left"/>
              <w:rPr>
                <w:rFonts w:asciiTheme="minorHAnsi" w:hAnsiTheme="minorHAnsi"/>
                <w:sz w:val="18"/>
                <w:szCs w:val="18"/>
              </w:rPr>
            </w:pPr>
            <w:r>
              <w:rPr>
                <w:color w:val="auto"/>
                <w:sz w:val="18"/>
                <w:szCs w:val="20"/>
              </w:rPr>
              <w:t xml:space="preserve">Address (if not </w:t>
            </w:r>
            <w:r w:rsidR="0066069F">
              <w:rPr>
                <w:color w:val="auto"/>
                <w:sz w:val="18"/>
                <w:szCs w:val="20"/>
              </w:rPr>
              <w:t xml:space="preserve">applicant </w:t>
            </w:r>
            <w:r>
              <w:rPr>
                <w:color w:val="auto"/>
                <w:sz w:val="18"/>
                <w:szCs w:val="20"/>
              </w:rPr>
              <w:t>carer</w:t>
            </w:r>
            <w:r w:rsidR="00803E17">
              <w:rPr>
                <w:color w:val="auto"/>
                <w:sz w:val="18"/>
                <w:szCs w:val="20"/>
              </w:rPr>
              <w:t>’</w:t>
            </w:r>
            <w:r>
              <w:rPr>
                <w:color w:val="auto"/>
                <w:sz w:val="18"/>
                <w:szCs w:val="20"/>
              </w:rPr>
              <w:t>s)</w:t>
            </w:r>
          </w:p>
        </w:tc>
        <w:tc>
          <w:tcPr>
            <w:tcW w:w="3090" w:type="dxa"/>
            <w:shd w:val="clear" w:color="auto" w:fill="auto"/>
            <w:vAlign w:val="center"/>
          </w:tcPr>
          <w:p w14:paraId="19D6D7BA" w14:textId="77777777" w:rsidR="00762AA5" w:rsidRPr="003305E6" w:rsidRDefault="00762AA5" w:rsidP="002A3FA4">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762AA5" w:rsidRPr="003305E6" w14:paraId="03F7B7E6" w14:textId="77777777" w:rsidTr="00FC3CD0">
        <w:trPr>
          <w:trHeight w:val="340"/>
        </w:trPr>
        <w:tc>
          <w:tcPr>
            <w:tcW w:w="2294" w:type="dxa"/>
            <w:shd w:val="clear" w:color="auto" w:fill="DAEEF3" w:themeFill="accent5" w:themeFillTint="33"/>
            <w:vAlign w:val="center"/>
          </w:tcPr>
          <w:p w14:paraId="3E404AD1" w14:textId="28EA631D" w:rsidR="00762AA5" w:rsidRPr="003305E6" w:rsidRDefault="00762AA5" w:rsidP="002A3FA4">
            <w:pPr>
              <w:pStyle w:val="BodyText1"/>
              <w:spacing w:before="40" w:after="40"/>
              <w:jc w:val="left"/>
              <w:rPr>
                <w:color w:val="auto"/>
                <w:sz w:val="18"/>
                <w:szCs w:val="20"/>
              </w:rPr>
            </w:pPr>
            <w:r w:rsidRPr="003305E6">
              <w:rPr>
                <w:color w:val="auto"/>
                <w:sz w:val="18"/>
                <w:szCs w:val="20"/>
              </w:rPr>
              <w:t xml:space="preserve">Relationship to </w:t>
            </w:r>
            <w:r w:rsidR="0066069F">
              <w:rPr>
                <w:color w:val="auto"/>
                <w:sz w:val="18"/>
                <w:szCs w:val="20"/>
              </w:rPr>
              <w:t xml:space="preserve">applicant </w:t>
            </w:r>
            <w:r>
              <w:rPr>
                <w:color w:val="auto"/>
                <w:sz w:val="18"/>
                <w:szCs w:val="20"/>
              </w:rPr>
              <w:t>carer</w:t>
            </w:r>
            <w:r w:rsidRPr="003305E6">
              <w:rPr>
                <w:color w:val="auto"/>
                <w:sz w:val="18"/>
                <w:szCs w:val="20"/>
              </w:rPr>
              <w:t>/s</w:t>
            </w:r>
          </w:p>
        </w:tc>
        <w:tc>
          <w:tcPr>
            <w:tcW w:w="2839" w:type="dxa"/>
            <w:shd w:val="clear" w:color="auto" w:fill="auto"/>
            <w:vAlign w:val="center"/>
          </w:tcPr>
          <w:p w14:paraId="438304B3" w14:textId="77777777" w:rsidR="00762AA5" w:rsidRPr="003305E6" w:rsidRDefault="00762AA5" w:rsidP="002A3FA4">
            <w:pPr>
              <w:pStyle w:val="BodyText1"/>
              <w:spacing w:before="40" w:after="40"/>
              <w:ind w:right="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551" w:type="dxa"/>
            <w:shd w:val="clear" w:color="auto" w:fill="DAEEF3" w:themeFill="accent5" w:themeFillTint="33"/>
            <w:tcMar>
              <w:right w:w="28" w:type="dxa"/>
            </w:tcMar>
            <w:vAlign w:val="center"/>
          </w:tcPr>
          <w:p w14:paraId="14581987" w14:textId="42E91EF6" w:rsidR="00762AA5" w:rsidRPr="003305E6" w:rsidRDefault="00762AA5" w:rsidP="002A3FA4">
            <w:pPr>
              <w:pStyle w:val="BodyText1"/>
              <w:spacing w:before="40" w:after="40"/>
              <w:jc w:val="left"/>
              <w:rPr>
                <w:color w:val="auto"/>
                <w:sz w:val="18"/>
                <w:szCs w:val="20"/>
              </w:rPr>
            </w:pPr>
            <w:r w:rsidRPr="003305E6">
              <w:rPr>
                <w:color w:val="auto"/>
                <w:sz w:val="18"/>
                <w:szCs w:val="20"/>
              </w:rPr>
              <w:t xml:space="preserve">Relationship to </w:t>
            </w:r>
            <w:r w:rsidR="0066069F">
              <w:rPr>
                <w:color w:val="auto"/>
                <w:sz w:val="18"/>
                <w:szCs w:val="20"/>
              </w:rPr>
              <w:t xml:space="preserve">applicant </w:t>
            </w:r>
            <w:r>
              <w:rPr>
                <w:color w:val="auto"/>
                <w:sz w:val="18"/>
                <w:szCs w:val="20"/>
              </w:rPr>
              <w:t>carer</w:t>
            </w:r>
            <w:r w:rsidRPr="003305E6">
              <w:rPr>
                <w:color w:val="auto"/>
                <w:sz w:val="18"/>
                <w:szCs w:val="20"/>
              </w:rPr>
              <w:t>/s</w:t>
            </w:r>
          </w:p>
        </w:tc>
        <w:tc>
          <w:tcPr>
            <w:tcW w:w="3090" w:type="dxa"/>
            <w:shd w:val="clear" w:color="auto" w:fill="auto"/>
            <w:vAlign w:val="center"/>
          </w:tcPr>
          <w:p w14:paraId="12D802FF" w14:textId="77777777" w:rsidR="00762AA5" w:rsidRPr="003305E6" w:rsidRDefault="00762AA5" w:rsidP="002A3FA4">
            <w:pPr>
              <w:pStyle w:val="BodyText1"/>
              <w:spacing w:before="40" w:after="4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762AA5" w:rsidRPr="003305E6" w14:paraId="52479E1D" w14:textId="77777777" w:rsidTr="00FC3CD0">
        <w:trPr>
          <w:trHeight w:val="340"/>
        </w:trPr>
        <w:tc>
          <w:tcPr>
            <w:tcW w:w="2294" w:type="dxa"/>
            <w:shd w:val="clear" w:color="auto" w:fill="DAEEF3" w:themeFill="accent5" w:themeFillTint="33"/>
            <w:vAlign w:val="center"/>
          </w:tcPr>
          <w:p w14:paraId="5E490180" w14:textId="77777777" w:rsidR="00762AA5" w:rsidRDefault="00762AA5" w:rsidP="002A3FA4">
            <w:pPr>
              <w:pStyle w:val="BodyText1"/>
              <w:spacing w:before="40" w:after="40"/>
              <w:jc w:val="left"/>
              <w:rPr>
                <w:color w:val="auto"/>
                <w:sz w:val="18"/>
                <w:szCs w:val="20"/>
              </w:rPr>
            </w:pPr>
            <w:r>
              <w:rPr>
                <w:color w:val="auto"/>
                <w:sz w:val="18"/>
                <w:szCs w:val="20"/>
              </w:rPr>
              <w:lastRenderedPageBreak/>
              <w:t>School and year level</w:t>
            </w:r>
          </w:p>
        </w:tc>
        <w:tc>
          <w:tcPr>
            <w:tcW w:w="2839" w:type="dxa"/>
            <w:shd w:val="clear" w:color="auto" w:fill="auto"/>
          </w:tcPr>
          <w:p w14:paraId="31CB6B2F" w14:textId="77777777" w:rsidR="00762AA5" w:rsidRPr="00305C59" w:rsidRDefault="00762AA5" w:rsidP="002A3FA4">
            <w:pPr>
              <w:pStyle w:val="BodyText1"/>
              <w:spacing w:before="40" w:after="40"/>
              <w:jc w:val="left"/>
              <w:rPr>
                <w:rFonts w:asciiTheme="minorHAnsi" w:hAnsiTheme="minorHAnsi"/>
                <w:sz w:val="18"/>
                <w:szCs w:val="18"/>
              </w:rPr>
            </w:pPr>
            <w:r w:rsidRPr="00BA5844">
              <w:rPr>
                <w:rFonts w:asciiTheme="minorHAnsi" w:hAnsiTheme="minorHAnsi"/>
                <w:sz w:val="18"/>
                <w:szCs w:val="18"/>
              </w:rPr>
              <w:fldChar w:fldCharType="begin">
                <w:ffData>
                  <w:name w:val=""/>
                  <w:enabled/>
                  <w:calcOnExit w:val="0"/>
                  <w:textInput/>
                </w:ffData>
              </w:fldChar>
            </w:r>
            <w:r w:rsidRPr="00BA5844">
              <w:rPr>
                <w:rFonts w:asciiTheme="minorHAnsi" w:hAnsiTheme="minorHAnsi"/>
                <w:sz w:val="18"/>
                <w:szCs w:val="18"/>
              </w:rPr>
              <w:instrText xml:space="preserve"> FORMTEXT </w:instrText>
            </w:r>
            <w:r w:rsidRPr="00BA5844">
              <w:rPr>
                <w:rFonts w:asciiTheme="minorHAnsi" w:hAnsiTheme="minorHAnsi"/>
                <w:sz w:val="18"/>
                <w:szCs w:val="18"/>
              </w:rPr>
            </w:r>
            <w:r w:rsidRPr="00BA5844">
              <w:rPr>
                <w:rFonts w:asciiTheme="minorHAnsi" w:hAnsiTheme="minorHAnsi"/>
                <w:sz w:val="18"/>
                <w:szCs w:val="18"/>
              </w:rPr>
              <w:fldChar w:fldCharType="separate"/>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t> </w:t>
            </w:r>
            <w:r w:rsidRPr="00BA5844">
              <w:rPr>
                <w:rFonts w:asciiTheme="minorHAnsi" w:hAnsiTheme="minorHAnsi"/>
                <w:sz w:val="18"/>
                <w:szCs w:val="18"/>
              </w:rPr>
              <w:fldChar w:fldCharType="end"/>
            </w:r>
          </w:p>
        </w:tc>
        <w:tc>
          <w:tcPr>
            <w:tcW w:w="2551" w:type="dxa"/>
            <w:shd w:val="clear" w:color="auto" w:fill="DAEEF3" w:themeFill="accent5" w:themeFillTint="33"/>
            <w:tcMar>
              <w:right w:w="28" w:type="dxa"/>
            </w:tcMar>
            <w:vAlign w:val="center"/>
          </w:tcPr>
          <w:p w14:paraId="63DBC230" w14:textId="77777777" w:rsidR="00762AA5" w:rsidRDefault="00762AA5" w:rsidP="002A3FA4">
            <w:pPr>
              <w:pStyle w:val="BodyText1"/>
              <w:spacing w:before="40" w:after="40"/>
              <w:jc w:val="left"/>
              <w:rPr>
                <w:color w:val="auto"/>
                <w:sz w:val="18"/>
                <w:szCs w:val="20"/>
              </w:rPr>
            </w:pPr>
            <w:r>
              <w:rPr>
                <w:color w:val="auto"/>
                <w:sz w:val="18"/>
                <w:szCs w:val="20"/>
              </w:rPr>
              <w:t>School and year level</w:t>
            </w:r>
          </w:p>
        </w:tc>
        <w:tc>
          <w:tcPr>
            <w:tcW w:w="3090" w:type="dxa"/>
            <w:shd w:val="clear" w:color="auto" w:fill="auto"/>
            <w:vAlign w:val="center"/>
          </w:tcPr>
          <w:p w14:paraId="00B59CA9" w14:textId="77777777" w:rsidR="00762AA5" w:rsidRPr="00305C59" w:rsidRDefault="00762AA5" w:rsidP="002A3FA4">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4BA3326D" w14:textId="4339927C" w:rsidR="00067381" w:rsidRDefault="00067381" w:rsidP="00762AA5">
      <w:pPr>
        <w:spacing w:after="0"/>
        <w:rPr>
          <w:sz w:val="8"/>
          <w:szCs w:val="8"/>
        </w:rPr>
      </w:pPr>
    </w:p>
    <w:p w14:paraId="2AA84A00" w14:textId="324D13D0" w:rsidR="00073659" w:rsidRPr="00762AA5" w:rsidRDefault="00073659" w:rsidP="00762AA5">
      <w:pPr>
        <w:spacing w:after="0"/>
        <w:rPr>
          <w:sz w:val="8"/>
          <w:szCs w:val="8"/>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2298"/>
        <w:gridCol w:w="2835"/>
        <w:gridCol w:w="2664"/>
        <w:gridCol w:w="2977"/>
      </w:tblGrid>
      <w:tr w:rsidR="00AF25E7" w:rsidRPr="003305E6" w14:paraId="4CA848EF" w14:textId="77777777" w:rsidTr="00910B6D">
        <w:tc>
          <w:tcPr>
            <w:tcW w:w="10774" w:type="dxa"/>
            <w:gridSpan w:val="4"/>
            <w:shd w:val="clear" w:color="auto" w:fill="35B3C1"/>
          </w:tcPr>
          <w:p w14:paraId="285E81DA" w14:textId="1A278078" w:rsidR="00CD2060" w:rsidRPr="006A4899" w:rsidRDefault="007812BD" w:rsidP="003D0DDA">
            <w:pPr>
              <w:spacing w:after="40" w:line="240" w:lineRule="auto"/>
              <w:rPr>
                <w:rFonts w:eastAsia="MS Mincho" w:cs="Calibri"/>
                <w:b/>
                <w:color w:val="FFFFFF" w:themeColor="background1"/>
                <w:szCs w:val="20"/>
              </w:rPr>
            </w:pPr>
            <w:r w:rsidRPr="00A472A1">
              <w:rPr>
                <w:rFonts w:eastAsia="MS Mincho" w:cs="Calibri"/>
                <w:b/>
                <w:color w:val="FFFFFF" w:themeColor="background1"/>
                <w:szCs w:val="20"/>
              </w:rPr>
              <w:t>OTHER HOUSEHOLD MEMBERS</w:t>
            </w:r>
          </w:p>
        </w:tc>
      </w:tr>
      <w:tr w:rsidR="006A4899" w:rsidRPr="003305E6" w14:paraId="340BE694" w14:textId="77777777" w:rsidTr="006A4899">
        <w:tc>
          <w:tcPr>
            <w:tcW w:w="10774" w:type="dxa"/>
            <w:gridSpan w:val="4"/>
            <w:shd w:val="clear" w:color="auto" w:fill="DAEEF3" w:themeFill="accent5" w:themeFillTint="33"/>
          </w:tcPr>
          <w:p w14:paraId="5E8BAFBA" w14:textId="043B2085" w:rsidR="006A4899" w:rsidRPr="006A4899" w:rsidRDefault="006A4899" w:rsidP="00831C23">
            <w:pPr>
              <w:spacing w:after="8" w:line="240" w:lineRule="auto"/>
              <w:jc w:val="both"/>
              <w:rPr>
                <w:b/>
                <w:i/>
                <w:sz w:val="16"/>
                <w:szCs w:val="18"/>
              </w:rPr>
            </w:pPr>
            <w:r w:rsidRPr="006A4899">
              <w:rPr>
                <w:b/>
                <w:i/>
                <w:sz w:val="16"/>
                <w:szCs w:val="18"/>
              </w:rPr>
              <w:t>List all adults, young people and children (who are</w:t>
            </w:r>
            <w:r w:rsidR="00803E17">
              <w:rPr>
                <w:b/>
                <w:i/>
                <w:sz w:val="16"/>
                <w:szCs w:val="18"/>
              </w:rPr>
              <w:t xml:space="preserve"> not</w:t>
            </w:r>
            <w:r w:rsidRPr="006A4899">
              <w:rPr>
                <w:b/>
                <w:i/>
                <w:sz w:val="16"/>
                <w:szCs w:val="18"/>
              </w:rPr>
              <w:t xml:space="preserve"> already listed above) who:</w:t>
            </w:r>
          </w:p>
          <w:p w14:paraId="51A8162C" w14:textId="7F325653" w:rsidR="006A4899" w:rsidRDefault="00803E17" w:rsidP="00831C23">
            <w:pPr>
              <w:pStyle w:val="ListParagraph"/>
              <w:numPr>
                <w:ilvl w:val="0"/>
                <w:numId w:val="15"/>
              </w:numPr>
              <w:contextualSpacing/>
              <w:jc w:val="both"/>
              <w:rPr>
                <w:rFonts w:cs="Times New Roman"/>
                <w:b/>
                <w:i/>
                <w:sz w:val="16"/>
                <w:szCs w:val="18"/>
              </w:rPr>
            </w:pPr>
            <w:r>
              <w:rPr>
                <w:rFonts w:cs="Times New Roman"/>
                <w:b/>
                <w:i/>
                <w:sz w:val="16"/>
                <w:szCs w:val="18"/>
              </w:rPr>
              <w:t>l</w:t>
            </w:r>
            <w:r w:rsidR="006A4899" w:rsidRPr="006A4899">
              <w:rPr>
                <w:rFonts w:cs="Times New Roman"/>
                <w:b/>
                <w:i/>
                <w:sz w:val="16"/>
                <w:szCs w:val="18"/>
              </w:rPr>
              <w:t>ive in the household</w:t>
            </w:r>
          </w:p>
          <w:p w14:paraId="59873BBF" w14:textId="53B09C2F" w:rsidR="006A4899" w:rsidRPr="006A4899" w:rsidRDefault="00803E17" w:rsidP="00831C23">
            <w:pPr>
              <w:pStyle w:val="ListParagraph"/>
              <w:numPr>
                <w:ilvl w:val="0"/>
                <w:numId w:val="15"/>
              </w:numPr>
              <w:contextualSpacing/>
              <w:jc w:val="both"/>
              <w:rPr>
                <w:rFonts w:cs="Times New Roman"/>
                <w:b/>
                <w:i/>
                <w:sz w:val="16"/>
                <w:szCs w:val="18"/>
              </w:rPr>
            </w:pPr>
            <w:r>
              <w:rPr>
                <w:rFonts w:cs="Times New Roman"/>
                <w:b/>
                <w:i/>
                <w:sz w:val="16"/>
                <w:szCs w:val="18"/>
              </w:rPr>
              <w:t>f</w:t>
            </w:r>
            <w:r w:rsidR="006A4899" w:rsidRPr="006A4899">
              <w:rPr>
                <w:rFonts w:cs="Times New Roman"/>
                <w:b/>
                <w:i/>
                <w:sz w:val="16"/>
                <w:szCs w:val="18"/>
              </w:rPr>
              <w:t>requently stay overnight in the home.</w:t>
            </w:r>
          </w:p>
        </w:tc>
      </w:tr>
      <w:tr w:rsidR="00762AA5" w:rsidRPr="003305E6" w14:paraId="59FC9991" w14:textId="77777777" w:rsidTr="00055BA8">
        <w:trPr>
          <w:trHeight w:val="340"/>
        </w:trPr>
        <w:tc>
          <w:tcPr>
            <w:tcW w:w="5133" w:type="dxa"/>
            <w:gridSpan w:val="2"/>
            <w:shd w:val="clear" w:color="auto" w:fill="DAEEF3" w:themeFill="accent5" w:themeFillTint="33"/>
            <w:vAlign w:val="center"/>
          </w:tcPr>
          <w:p w14:paraId="522A77A7" w14:textId="2FBB52B6" w:rsidR="00762AA5" w:rsidRPr="003305E6" w:rsidRDefault="00762AA5" w:rsidP="000C0053">
            <w:pPr>
              <w:spacing w:before="40" w:after="40" w:line="240" w:lineRule="auto"/>
              <w:rPr>
                <w:rFonts w:eastAsia="MS Mincho" w:cs="Calibri"/>
                <w:b/>
                <w:sz w:val="18"/>
                <w:szCs w:val="18"/>
              </w:rPr>
            </w:pPr>
            <w:r w:rsidRPr="003305E6">
              <w:rPr>
                <w:rFonts w:eastAsia="MS Mincho" w:cs="Calibri"/>
                <w:b/>
                <w:sz w:val="18"/>
                <w:szCs w:val="18"/>
              </w:rPr>
              <w:t xml:space="preserve">Household </w:t>
            </w:r>
            <w:r w:rsidR="005E23FE">
              <w:rPr>
                <w:rFonts w:eastAsia="MS Mincho" w:cs="Calibri"/>
                <w:b/>
                <w:sz w:val="18"/>
                <w:szCs w:val="18"/>
              </w:rPr>
              <w:t>m</w:t>
            </w:r>
            <w:r w:rsidRPr="003305E6">
              <w:rPr>
                <w:rFonts w:eastAsia="MS Mincho" w:cs="Calibri"/>
                <w:b/>
                <w:sz w:val="18"/>
                <w:szCs w:val="18"/>
              </w:rPr>
              <w:t>ember One</w:t>
            </w:r>
          </w:p>
        </w:tc>
        <w:tc>
          <w:tcPr>
            <w:tcW w:w="5641" w:type="dxa"/>
            <w:gridSpan w:val="2"/>
            <w:shd w:val="clear" w:color="auto" w:fill="DAEEF3" w:themeFill="accent5" w:themeFillTint="33"/>
            <w:vAlign w:val="center"/>
          </w:tcPr>
          <w:p w14:paraId="6F02D043" w14:textId="5CB456CD" w:rsidR="00762AA5" w:rsidRPr="003305E6" w:rsidRDefault="00762AA5" w:rsidP="000C0053">
            <w:pPr>
              <w:spacing w:before="40" w:after="40" w:line="240" w:lineRule="auto"/>
              <w:rPr>
                <w:rFonts w:eastAsia="MS Mincho" w:cs="Calibri"/>
                <w:b/>
                <w:sz w:val="18"/>
                <w:szCs w:val="18"/>
              </w:rPr>
            </w:pPr>
            <w:r w:rsidRPr="003305E6">
              <w:rPr>
                <w:rFonts w:eastAsia="MS Mincho" w:cs="Calibri"/>
                <w:b/>
                <w:sz w:val="18"/>
                <w:szCs w:val="18"/>
              </w:rPr>
              <w:t xml:space="preserve">Household </w:t>
            </w:r>
            <w:r w:rsidR="005E23FE">
              <w:rPr>
                <w:rFonts w:eastAsia="MS Mincho" w:cs="Calibri"/>
                <w:b/>
                <w:sz w:val="18"/>
                <w:szCs w:val="18"/>
              </w:rPr>
              <w:t>m</w:t>
            </w:r>
            <w:r w:rsidRPr="003305E6">
              <w:rPr>
                <w:rFonts w:eastAsia="MS Mincho" w:cs="Calibri"/>
                <w:b/>
                <w:sz w:val="18"/>
                <w:szCs w:val="18"/>
              </w:rPr>
              <w:t>ember Two</w:t>
            </w:r>
          </w:p>
        </w:tc>
      </w:tr>
      <w:tr w:rsidR="00AF25E7" w:rsidRPr="003305E6" w14:paraId="633F64A4" w14:textId="77777777" w:rsidTr="00055BA8">
        <w:trPr>
          <w:trHeight w:val="340"/>
        </w:trPr>
        <w:tc>
          <w:tcPr>
            <w:tcW w:w="2298" w:type="dxa"/>
            <w:shd w:val="clear" w:color="auto" w:fill="DAEEF3" w:themeFill="accent5" w:themeFillTint="33"/>
            <w:vAlign w:val="center"/>
          </w:tcPr>
          <w:p w14:paraId="4A9C3A00" w14:textId="03368067" w:rsidR="00AF25E7" w:rsidRPr="003305E6" w:rsidRDefault="00AF25E7" w:rsidP="000C0053">
            <w:pPr>
              <w:pStyle w:val="BodyText1"/>
              <w:spacing w:before="40" w:after="40"/>
              <w:jc w:val="left"/>
              <w:rPr>
                <w:color w:val="auto"/>
                <w:sz w:val="18"/>
                <w:szCs w:val="18"/>
              </w:rPr>
            </w:pPr>
            <w:r w:rsidRPr="003305E6">
              <w:rPr>
                <w:color w:val="auto"/>
                <w:sz w:val="18"/>
                <w:szCs w:val="18"/>
              </w:rPr>
              <w:t xml:space="preserve">Full </w:t>
            </w:r>
            <w:r w:rsidR="00803E17">
              <w:rPr>
                <w:color w:val="auto"/>
                <w:sz w:val="18"/>
                <w:szCs w:val="18"/>
              </w:rPr>
              <w:t>n</w:t>
            </w:r>
            <w:r w:rsidRPr="003305E6">
              <w:rPr>
                <w:color w:val="auto"/>
                <w:sz w:val="18"/>
                <w:szCs w:val="18"/>
              </w:rPr>
              <w:t>ame</w:t>
            </w:r>
          </w:p>
        </w:tc>
        <w:tc>
          <w:tcPr>
            <w:tcW w:w="2835" w:type="dxa"/>
            <w:shd w:val="clear" w:color="auto" w:fill="auto"/>
            <w:vAlign w:val="center"/>
          </w:tcPr>
          <w:p w14:paraId="6669E22C" w14:textId="77777777" w:rsidR="00AF25E7" w:rsidRPr="003305E6" w:rsidRDefault="00D31C86" w:rsidP="000C0053">
            <w:pPr>
              <w:pStyle w:val="BodyText1"/>
              <w:spacing w:before="40" w:after="40"/>
              <w:jc w:val="left"/>
              <w:rPr>
                <w:color w:val="auto"/>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shd w:val="clear" w:color="auto" w:fill="DAEEF3" w:themeFill="accent5" w:themeFillTint="33"/>
            <w:vAlign w:val="center"/>
          </w:tcPr>
          <w:p w14:paraId="07169977" w14:textId="244C0F76" w:rsidR="00AF25E7" w:rsidRPr="003305E6" w:rsidRDefault="00762AA5" w:rsidP="000C0053">
            <w:pPr>
              <w:pStyle w:val="BodyText1"/>
              <w:spacing w:before="40" w:after="40"/>
              <w:jc w:val="left"/>
              <w:rPr>
                <w:color w:val="auto"/>
                <w:sz w:val="18"/>
                <w:szCs w:val="18"/>
              </w:rPr>
            </w:pPr>
            <w:r w:rsidRPr="003305E6">
              <w:rPr>
                <w:color w:val="auto"/>
                <w:sz w:val="18"/>
                <w:szCs w:val="18"/>
              </w:rPr>
              <w:t xml:space="preserve">Full </w:t>
            </w:r>
            <w:r w:rsidR="00803E17">
              <w:rPr>
                <w:color w:val="auto"/>
                <w:sz w:val="18"/>
                <w:szCs w:val="18"/>
              </w:rPr>
              <w:t>n</w:t>
            </w:r>
            <w:r w:rsidRPr="003305E6">
              <w:rPr>
                <w:color w:val="auto"/>
                <w:sz w:val="18"/>
                <w:szCs w:val="18"/>
              </w:rPr>
              <w:t>ame</w:t>
            </w:r>
          </w:p>
        </w:tc>
        <w:tc>
          <w:tcPr>
            <w:tcW w:w="2977" w:type="dxa"/>
            <w:shd w:val="clear" w:color="auto" w:fill="auto"/>
            <w:vAlign w:val="center"/>
          </w:tcPr>
          <w:p w14:paraId="090A17CA" w14:textId="0E074400" w:rsidR="00AF25E7" w:rsidRPr="003305E6" w:rsidRDefault="00762AA5" w:rsidP="000C0053">
            <w:pPr>
              <w:pStyle w:val="BodyText1"/>
              <w:spacing w:before="40" w:after="40"/>
              <w:jc w:val="left"/>
              <w:rPr>
                <w:color w:val="auto"/>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762AA5" w:rsidRPr="003305E6" w14:paraId="069EE3BC" w14:textId="77777777" w:rsidTr="00055BA8">
        <w:trPr>
          <w:trHeight w:val="340"/>
        </w:trPr>
        <w:tc>
          <w:tcPr>
            <w:tcW w:w="2298" w:type="dxa"/>
            <w:shd w:val="clear" w:color="auto" w:fill="DAEEF3" w:themeFill="accent5" w:themeFillTint="33"/>
            <w:vAlign w:val="center"/>
          </w:tcPr>
          <w:p w14:paraId="7FED9255" w14:textId="1F31E94B" w:rsidR="00762AA5" w:rsidRPr="003305E6" w:rsidRDefault="00762AA5" w:rsidP="000C0053">
            <w:pPr>
              <w:pStyle w:val="BodyText1"/>
              <w:spacing w:before="40" w:after="40"/>
              <w:jc w:val="left"/>
              <w:rPr>
                <w:color w:val="auto"/>
                <w:sz w:val="18"/>
                <w:szCs w:val="18"/>
              </w:rPr>
            </w:pPr>
            <w:r w:rsidRPr="003305E6">
              <w:rPr>
                <w:color w:val="auto"/>
                <w:sz w:val="18"/>
                <w:szCs w:val="18"/>
              </w:rPr>
              <w:t xml:space="preserve">Date of </w:t>
            </w:r>
            <w:r w:rsidR="00803E17">
              <w:rPr>
                <w:color w:val="auto"/>
                <w:sz w:val="18"/>
                <w:szCs w:val="18"/>
              </w:rPr>
              <w:t>b</w:t>
            </w:r>
            <w:r w:rsidRPr="003305E6">
              <w:rPr>
                <w:color w:val="auto"/>
                <w:sz w:val="18"/>
                <w:szCs w:val="18"/>
              </w:rPr>
              <w:t>irth</w:t>
            </w:r>
          </w:p>
        </w:tc>
        <w:tc>
          <w:tcPr>
            <w:tcW w:w="2835" w:type="dxa"/>
            <w:shd w:val="clear" w:color="auto" w:fill="auto"/>
            <w:vAlign w:val="center"/>
          </w:tcPr>
          <w:p w14:paraId="5813D04C" w14:textId="59AD2C9F" w:rsidR="00762AA5" w:rsidRPr="003305E6" w:rsidRDefault="00762AA5" w:rsidP="000C0053">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shd w:val="clear" w:color="auto" w:fill="DAEEF3" w:themeFill="accent5" w:themeFillTint="33"/>
            <w:vAlign w:val="center"/>
          </w:tcPr>
          <w:p w14:paraId="0B2AD28C" w14:textId="15317CA9" w:rsidR="00762AA5" w:rsidRPr="003305E6" w:rsidRDefault="00762AA5" w:rsidP="000C0053">
            <w:pPr>
              <w:pStyle w:val="BodyText1"/>
              <w:spacing w:before="40" w:after="40"/>
              <w:jc w:val="left"/>
              <w:rPr>
                <w:color w:val="auto"/>
                <w:sz w:val="18"/>
                <w:szCs w:val="18"/>
              </w:rPr>
            </w:pPr>
            <w:r w:rsidRPr="003305E6">
              <w:rPr>
                <w:color w:val="auto"/>
                <w:sz w:val="18"/>
                <w:szCs w:val="18"/>
              </w:rPr>
              <w:t xml:space="preserve">Date of </w:t>
            </w:r>
            <w:r w:rsidR="00803E17">
              <w:rPr>
                <w:color w:val="auto"/>
                <w:sz w:val="18"/>
                <w:szCs w:val="18"/>
              </w:rPr>
              <w:t>b</w:t>
            </w:r>
            <w:r w:rsidRPr="003305E6">
              <w:rPr>
                <w:color w:val="auto"/>
                <w:sz w:val="18"/>
                <w:szCs w:val="18"/>
              </w:rPr>
              <w:t>irth</w:t>
            </w:r>
          </w:p>
        </w:tc>
        <w:tc>
          <w:tcPr>
            <w:tcW w:w="2977" w:type="dxa"/>
            <w:shd w:val="clear" w:color="auto" w:fill="auto"/>
            <w:vAlign w:val="center"/>
          </w:tcPr>
          <w:p w14:paraId="04DBFDA9" w14:textId="075AA2C3" w:rsidR="00762AA5" w:rsidRPr="003305E6" w:rsidRDefault="00762AA5" w:rsidP="000C0053">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AF25E7" w:rsidRPr="003305E6" w14:paraId="7594B2B7" w14:textId="77777777" w:rsidTr="00055BA8">
        <w:trPr>
          <w:trHeight w:val="340"/>
        </w:trPr>
        <w:tc>
          <w:tcPr>
            <w:tcW w:w="2298" w:type="dxa"/>
            <w:shd w:val="clear" w:color="auto" w:fill="DAEEF3" w:themeFill="accent5" w:themeFillTint="33"/>
            <w:vAlign w:val="center"/>
          </w:tcPr>
          <w:p w14:paraId="1204D3A1" w14:textId="77777777" w:rsidR="00AF25E7" w:rsidRPr="003305E6" w:rsidRDefault="00AF25E7" w:rsidP="000C0053">
            <w:pPr>
              <w:pStyle w:val="BodyText1"/>
              <w:spacing w:before="40" w:after="40"/>
              <w:jc w:val="left"/>
              <w:rPr>
                <w:color w:val="auto"/>
                <w:sz w:val="18"/>
                <w:szCs w:val="18"/>
              </w:rPr>
            </w:pPr>
            <w:r w:rsidRPr="003305E6">
              <w:rPr>
                <w:color w:val="auto"/>
                <w:sz w:val="18"/>
                <w:szCs w:val="18"/>
              </w:rPr>
              <w:t>Gender</w:t>
            </w:r>
          </w:p>
        </w:tc>
        <w:tc>
          <w:tcPr>
            <w:tcW w:w="2835" w:type="dxa"/>
            <w:shd w:val="clear" w:color="auto" w:fill="auto"/>
            <w:vAlign w:val="center"/>
          </w:tcPr>
          <w:p w14:paraId="5E37781D" w14:textId="6F6DC24E" w:rsidR="00AF25E7" w:rsidRPr="003305E6" w:rsidRDefault="00F21247" w:rsidP="0096531B">
            <w:pPr>
              <w:pStyle w:val="BodyText1"/>
              <w:spacing w:before="40" w:after="40"/>
              <w:jc w:val="left"/>
              <w:rPr>
                <w:color w:val="auto"/>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sidRPr="003305E6">
              <w:rPr>
                <w:rFonts w:asciiTheme="minorHAnsi" w:hAnsiTheme="minorHAnsi"/>
                <w:sz w:val="18"/>
                <w:szCs w:val="18"/>
              </w:rPr>
              <w:t xml:space="preserve"> </w:t>
            </w:r>
          </w:p>
        </w:tc>
        <w:tc>
          <w:tcPr>
            <w:tcW w:w="2664" w:type="dxa"/>
            <w:shd w:val="clear" w:color="auto" w:fill="DAEEF3" w:themeFill="accent5" w:themeFillTint="33"/>
            <w:tcMar>
              <w:right w:w="0" w:type="dxa"/>
            </w:tcMar>
            <w:vAlign w:val="center"/>
          </w:tcPr>
          <w:p w14:paraId="1107EC52" w14:textId="1153F4AE" w:rsidR="00AF25E7" w:rsidRPr="003305E6" w:rsidRDefault="00762AA5" w:rsidP="000C0053">
            <w:pPr>
              <w:pStyle w:val="BodyText1"/>
              <w:spacing w:before="40" w:after="40"/>
              <w:jc w:val="left"/>
              <w:rPr>
                <w:color w:val="auto"/>
                <w:sz w:val="18"/>
                <w:szCs w:val="18"/>
              </w:rPr>
            </w:pPr>
            <w:r w:rsidRPr="003305E6">
              <w:rPr>
                <w:color w:val="auto"/>
                <w:sz w:val="18"/>
                <w:szCs w:val="18"/>
              </w:rPr>
              <w:t>Gender</w:t>
            </w:r>
          </w:p>
        </w:tc>
        <w:tc>
          <w:tcPr>
            <w:tcW w:w="2977" w:type="dxa"/>
            <w:shd w:val="clear" w:color="auto" w:fill="auto"/>
            <w:vAlign w:val="center"/>
          </w:tcPr>
          <w:p w14:paraId="7801BBF6" w14:textId="3528B910" w:rsidR="00AF25E7" w:rsidRPr="003305E6" w:rsidRDefault="00762AA5" w:rsidP="0096531B">
            <w:pPr>
              <w:pStyle w:val="BodyText1"/>
              <w:spacing w:before="40" w:after="40"/>
              <w:jc w:val="left"/>
              <w:rPr>
                <w:color w:val="auto"/>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sidRPr="003305E6">
              <w:rPr>
                <w:rFonts w:asciiTheme="minorHAnsi" w:hAnsiTheme="minorHAnsi"/>
                <w:sz w:val="18"/>
                <w:szCs w:val="18"/>
              </w:rPr>
              <w:t xml:space="preserve"> </w:t>
            </w:r>
          </w:p>
        </w:tc>
      </w:tr>
      <w:tr w:rsidR="00762AA5" w:rsidRPr="003305E6" w14:paraId="6EEDD826" w14:textId="77777777" w:rsidTr="00055BA8">
        <w:trPr>
          <w:trHeight w:val="340"/>
        </w:trPr>
        <w:tc>
          <w:tcPr>
            <w:tcW w:w="2298" w:type="dxa"/>
            <w:tcBorders>
              <w:bottom w:val="single" w:sz="4" w:space="0" w:color="78C0D4"/>
            </w:tcBorders>
            <w:shd w:val="clear" w:color="auto" w:fill="DAEEF3" w:themeFill="accent5" w:themeFillTint="33"/>
            <w:vAlign w:val="center"/>
          </w:tcPr>
          <w:p w14:paraId="42A04849" w14:textId="4ADB5043" w:rsidR="00762AA5" w:rsidRPr="003305E6" w:rsidRDefault="00762AA5" w:rsidP="000C0053">
            <w:pPr>
              <w:pStyle w:val="BodyText1"/>
              <w:spacing w:before="40" w:after="40"/>
              <w:jc w:val="left"/>
              <w:rPr>
                <w:color w:val="auto"/>
                <w:sz w:val="18"/>
                <w:szCs w:val="18"/>
              </w:rPr>
            </w:pPr>
            <w:r w:rsidRPr="003305E6">
              <w:rPr>
                <w:color w:val="auto"/>
                <w:sz w:val="18"/>
                <w:szCs w:val="18"/>
              </w:rPr>
              <w:t xml:space="preserve">Relationship to </w:t>
            </w:r>
            <w:r w:rsidR="00803E17">
              <w:rPr>
                <w:color w:val="auto"/>
                <w:sz w:val="18"/>
                <w:szCs w:val="18"/>
              </w:rPr>
              <w:t>a</w:t>
            </w:r>
            <w:r w:rsidRPr="003305E6">
              <w:rPr>
                <w:color w:val="auto"/>
                <w:sz w:val="18"/>
                <w:szCs w:val="18"/>
              </w:rPr>
              <w:t>pplicant</w:t>
            </w:r>
            <w:r w:rsidR="00D6069F">
              <w:rPr>
                <w:color w:val="auto"/>
                <w:sz w:val="18"/>
                <w:szCs w:val="18"/>
              </w:rPr>
              <w:t xml:space="preserve"> carer/s</w:t>
            </w:r>
          </w:p>
        </w:tc>
        <w:tc>
          <w:tcPr>
            <w:tcW w:w="2835" w:type="dxa"/>
            <w:tcBorders>
              <w:bottom w:val="single" w:sz="4" w:space="0" w:color="78C0D4"/>
            </w:tcBorders>
            <w:shd w:val="clear" w:color="auto" w:fill="auto"/>
            <w:vAlign w:val="center"/>
          </w:tcPr>
          <w:p w14:paraId="1A01E0E7" w14:textId="1B3A4373" w:rsidR="00762AA5" w:rsidRPr="003305E6" w:rsidRDefault="00762AA5" w:rsidP="000C0053">
            <w:pPr>
              <w:pStyle w:val="BodyText1"/>
              <w:spacing w:before="40" w:after="4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tcBorders>
              <w:bottom w:val="single" w:sz="4" w:space="0" w:color="78C0D4"/>
            </w:tcBorders>
            <w:shd w:val="clear" w:color="auto" w:fill="DAEEF3" w:themeFill="accent5" w:themeFillTint="33"/>
            <w:tcMar>
              <w:right w:w="0" w:type="dxa"/>
            </w:tcMar>
            <w:vAlign w:val="center"/>
          </w:tcPr>
          <w:p w14:paraId="551DC33A" w14:textId="1BE97FCC" w:rsidR="00762AA5" w:rsidRPr="003305E6" w:rsidRDefault="00762AA5" w:rsidP="000C0053">
            <w:pPr>
              <w:pStyle w:val="BodyText1"/>
              <w:spacing w:before="40" w:after="40"/>
              <w:jc w:val="left"/>
              <w:rPr>
                <w:color w:val="auto"/>
                <w:sz w:val="18"/>
                <w:szCs w:val="18"/>
              </w:rPr>
            </w:pPr>
            <w:r w:rsidRPr="003305E6">
              <w:rPr>
                <w:color w:val="auto"/>
                <w:sz w:val="18"/>
                <w:szCs w:val="18"/>
              </w:rPr>
              <w:t xml:space="preserve">Relationship to </w:t>
            </w:r>
            <w:r w:rsidR="00803E17">
              <w:rPr>
                <w:color w:val="auto"/>
                <w:sz w:val="18"/>
                <w:szCs w:val="18"/>
              </w:rPr>
              <w:t>a</w:t>
            </w:r>
            <w:r w:rsidRPr="003305E6">
              <w:rPr>
                <w:color w:val="auto"/>
                <w:sz w:val="18"/>
                <w:szCs w:val="18"/>
              </w:rPr>
              <w:t>pplicant</w:t>
            </w:r>
            <w:r w:rsidR="00D6069F">
              <w:rPr>
                <w:color w:val="auto"/>
                <w:sz w:val="18"/>
                <w:szCs w:val="18"/>
              </w:rPr>
              <w:t xml:space="preserve"> carer/s</w:t>
            </w:r>
          </w:p>
        </w:tc>
        <w:tc>
          <w:tcPr>
            <w:tcW w:w="2977" w:type="dxa"/>
            <w:tcBorders>
              <w:bottom w:val="single" w:sz="4" w:space="0" w:color="78C0D4"/>
            </w:tcBorders>
            <w:shd w:val="clear" w:color="auto" w:fill="auto"/>
            <w:vAlign w:val="center"/>
          </w:tcPr>
          <w:p w14:paraId="71D76295" w14:textId="5E3AEA09" w:rsidR="00762AA5" w:rsidRPr="003305E6" w:rsidRDefault="00762AA5" w:rsidP="000C0053">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3251AE" w:rsidRPr="003305E6" w14:paraId="1A526464" w14:textId="77777777" w:rsidTr="00055BA8">
        <w:trPr>
          <w:trHeight w:val="340"/>
        </w:trPr>
        <w:tc>
          <w:tcPr>
            <w:tcW w:w="2298" w:type="dxa"/>
            <w:tcBorders>
              <w:top w:val="single" w:sz="4" w:space="0" w:color="78C0D4"/>
            </w:tcBorders>
            <w:shd w:val="clear" w:color="auto" w:fill="DAEEF3" w:themeFill="accent5" w:themeFillTint="33"/>
            <w:vAlign w:val="center"/>
          </w:tcPr>
          <w:p w14:paraId="64991B7A" w14:textId="3AF29630" w:rsidR="003251AE" w:rsidRPr="003305E6" w:rsidRDefault="005425DF" w:rsidP="000C0053">
            <w:pPr>
              <w:pStyle w:val="BodyText1"/>
              <w:spacing w:before="40" w:after="40"/>
              <w:jc w:val="left"/>
              <w:rPr>
                <w:color w:val="auto"/>
                <w:sz w:val="18"/>
                <w:szCs w:val="18"/>
              </w:rPr>
            </w:pPr>
            <w:r>
              <w:rPr>
                <w:color w:val="auto"/>
                <w:sz w:val="18"/>
                <w:szCs w:val="18"/>
              </w:rPr>
              <w:t>WWCC</w:t>
            </w:r>
          </w:p>
        </w:tc>
        <w:tc>
          <w:tcPr>
            <w:tcW w:w="2835" w:type="dxa"/>
            <w:tcBorders>
              <w:top w:val="single" w:sz="4" w:space="0" w:color="78C0D4"/>
            </w:tcBorders>
            <w:shd w:val="clear" w:color="auto" w:fill="auto"/>
            <w:vAlign w:val="center"/>
          </w:tcPr>
          <w:p w14:paraId="28E65815" w14:textId="77777777" w:rsidR="005425DF" w:rsidRDefault="005425DF" w:rsidP="005425DF">
            <w:pPr>
              <w:pStyle w:val="BodyText1"/>
              <w:rPr>
                <w:rFonts w:asciiTheme="minorHAnsi" w:hAnsiTheme="minorHAnsi"/>
                <w:sz w:val="18"/>
                <w:szCs w:val="18"/>
              </w:rPr>
            </w:pP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Yes    </w:t>
            </w: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No</w:t>
            </w:r>
          </w:p>
          <w:p w14:paraId="27CDD800" w14:textId="77777777" w:rsidR="005425DF" w:rsidRDefault="005425DF" w:rsidP="005425DF">
            <w:pPr>
              <w:pStyle w:val="BodyText1"/>
              <w:rPr>
                <w:rFonts w:asciiTheme="minorHAnsi" w:hAnsiTheme="minorHAnsi"/>
                <w:sz w:val="18"/>
                <w:szCs w:val="18"/>
              </w:rPr>
            </w:pPr>
            <w:r>
              <w:rPr>
                <w:rFonts w:asciiTheme="minorHAnsi" w:hAnsiTheme="minorHAnsi"/>
                <w:sz w:val="18"/>
                <w:szCs w:val="18"/>
              </w:rPr>
              <w:t>Date Cleared</w:t>
            </w:r>
          </w:p>
          <w:p w14:paraId="1EE43E96" w14:textId="77777777" w:rsidR="005425DF" w:rsidRDefault="005425DF" w:rsidP="005425DF">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3541B804" w14:textId="004E48DD" w:rsidR="005425DF" w:rsidRDefault="005425DF" w:rsidP="005425DF">
            <w:pPr>
              <w:pStyle w:val="BodyText1"/>
              <w:rPr>
                <w:rFonts w:asciiTheme="minorHAnsi" w:hAnsiTheme="minorHAnsi"/>
                <w:sz w:val="18"/>
                <w:szCs w:val="18"/>
              </w:rPr>
            </w:pPr>
            <w:r>
              <w:rPr>
                <w:rFonts w:asciiTheme="minorHAnsi" w:hAnsiTheme="minorHAnsi"/>
                <w:sz w:val="18"/>
                <w:szCs w:val="18"/>
              </w:rPr>
              <w:t>If no, date it was submitted to DHS</w:t>
            </w:r>
          </w:p>
          <w:p w14:paraId="60C0010B" w14:textId="353D3BC8" w:rsidR="00932DF6" w:rsidRPr="005425DF" w:rsidRDefault="005425DF" w:rsidP="005425DF">
            <w:pPr>
              <w:pStyle w:val="BodyText1"/>
              <w:rPr>
                <w:rFonts w:asciiTheme="minorHAnsi" w:hAnsiTheme="minorHAnsi"/>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tcBorders>
              <w:top w:val="single" w:sz="4" w:space="0" w:color="78C0D4"/>
            </w:tcBorders>
            <w:shd w:val="clear" w:color="auto" w:fill="DAEEF3" w:themeFill="accent5" w:themeFillTint="33"/>
            <w:tcMar>
              <w:right w:w="0" w:type="dxa"/>
            </w:tcMar>
            <w:vAlign w:val="center"/>
          </w:tcPr>
          <w:p w14:paraId="40F4E826" w14:textId="7A16A437" w:rsidR="003251AE" w:rsidRPr="003305E6" w:rsidRDefault="005425DF" w:rsidP="000C0053">
            <w:pPr>
              <w:pStyle w:val="BodyText1"/>
              <w:spacing w:before="40" w:after="40"/>
              <w:jc w:val="left"/>
              <w:rPr>
                <w:color w:val="auto"/>
                <w:sz w:val="18"/>
                <w:szCs w:val="18"/>
              </w:rPr>
            </w:pPr>
            <w:r>
              <w:rPr>
                <w:color w:val="auto"/>
                <w:sz w:val="18"/>
                <w:szCs w:val="18"/>
              </w:rPr>
              <w:t>WWCC</w:t>
            </w:r>
          </w:p>
        </w:tc>
        <w:tc>
          <w:tcPr>
            <w:tcW w:w="2977" w:type="dxa"/>
            <w:tcBorders>
              <w:top w:val="single" w:sz="4" w:space="0" w:color="78C0D4"/>
            </w:tcBorders>
            <w:shd w:val="clear" w:color="auto" w:fill="auto"/>
            <w:vAlign w:val="center"/>
          </w:tcPr>
          <w:p w14:paraId="409C2487" w14:textId="77777777" w:rsidR="005425DF" w:rsidRDefault="005425DF" w:rsidP="005425DF">
            <w:pPr>
              <w:pStyle w:val="BodyText1"/>
              <w:rPr>
                <w:rFonts w:asciiTheme="minorHAnsi" w:hAnsiTheme="minorHAnsi"/>
                <w:sz w:val="18"/>
                <w:szCs w:val="18"/>
              </w:rPr>
            </w:pP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Yes    </w:t>
            </w: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No</w:t>
            </w:r>
          </w:p>
          <w:p w14:paraId="4132335F" w14:textId="77777777" w:rsidR="005425DF" w:rsidRDefault="005425DF" w:rsidP="005425DF">
            <w:pPr>
              <w:pStyle w:val="BodyText1"/>
              <w:rPr>
                <w:rFonts w:asciiTheme="minorHAnsi" w:hAnsiTheme="minorHAnsi"/>
                <w:sz w:val="18"/>
                <w:szCs w:val="18"/>
              </w:rPr>
            </w:pPr>
            <w:r>
              <w:rPr>
                <w:rFonts w:asciiTheme="minorHAnsi" w:hAnsiTheme="minorHAnsi"/>
                <w:sz w:val="18"/>
                <w:szCs w:val="18"/>
              </w:rPr>
              <w:t>Date Cleared</w:t>
            </w:r>
          </w:p>
          <w:p w14:paraId="3DE9A5AB" w14:textId="77777777" w:rsidR="005425DF" w:rsidRDefault="005425DF" w:rsidP="005425DF">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47856903" w14:textId="394C88B4" w:rsidR="005425DF" w:rsidRDefault="005425DF" w:rsidP="005425DF">
            <w:pPr>
              <w:pStyle w:val="BodyText1"/>
              <w:rPr>
                <w:rFonts w:asciiTheme="minorHAnsi" w:hAnsiTheme="minorHAnsi"/>
                <w:sz w:val="18"/>
                <w:szCs w:val="18"/>
              </w:rPr>
            </w:pPr>
            <w:r>
              <w:rPr>
                <w:rFonts w:asciiTheme="minorHAnsi" w:hAnsiTheme="minorHAnsi"/>
                <w:sz w:val="18"/>
                <w:szCs w:val="18"/>
              </w:rPr>
              <w:t>If no, date it was submitted to DHS</w:t>
            </w:r>
          </w:p>
          <w:p w14:paraId="0E7ADBE4" w14:textId="641A7466" w:rsidR="00932DF6" w:rsidRPr="003305E6" w:rsidRDefault="005425DF" w:rsidP="005425DF">
            <w:pPr>
              <w:pStyle w:val="BodyText1"/>
              <w:spacing w:before="40" w:after="40"/>
              <w:jc w:val="left"/>
              <w:rPr>
                <w:color w:val="auto"/>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055BA8" w:rsidRPr="003305E6" w14:paraId="48D30702" w14:textId="77777777" w:rsidTr="00055BA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61AE3D0D" w14:textId="77777777" w:rsidR="00055BA8" w:rsidRDefault="00055BA8" w:rsidP="004A3C9D">
            <w:pPr>
              <w:pStyle w:val="BodyText1"/>
              <w:jc w:val="left"/>
              <w:rPr>
                <w:color w:val="auto"/>
                <w:sz w:val="18"/>
                <w:szCs w:val="18"/>
              </w:rPr>
            </w:pPr>
            <w:r>
              <w:rPr>
                <w:color w:val="auto"/>
                <w:sz w:val="18"/>
                <w:szCs w:val="18"/>
              </w:rPr>
              <w:t xml:space="preserve">South Australian Police (SAPOL) Check </w:t>
            </w:r>
          </w:p>
        </w:tc>
        <w:tc>
          <w:tcPr>
            <w:tcW w:w="2835" w:type="dxa"/>
            <w:tcBorders>
              <w:top w:val="single" w:sz="4" w:space="0" w:color="78C0D4"/>
              <w:left w:val="single" w:sz="4" w:space="0" w:color="78C0D4"/>
              <w:bottom w:val="single" w:sz="4" w:space="0" w:color="78C0D4"/>
              <w:right w:val="single" w:sz="4" w:space="0" w:color="78C0D4"/>
            </w:tcBorders>
            <w:shd w:val="clear" w:color="auto" w:fill="auto"/>
          </w:tcPr>
          <w:p w14:paraId="7469072B" w14:textId="59A18D4E" w:rsidR="00055BA8" w:rsidRPr="003305E6" w:rsidRDefault="00055BA8" w:rsidP="004A3C9D">
            <w:pPr>
              <w:pStyle w:val="BodyText1"/>
              <w:rPr>
                <w:rFonts w:asciiTheme="minorHAnsi" w:hAnsiTheme="minorHAnsi"/>
                <w:sz w:val="18"/>
                <w:szCs w:val="18"/>
              </w:rPr>
            </w:pPr>
            <w:r>
              <w:rPr>
                <w:rFonts w:asciiTheme="minorHAnsi" w:hAnsiTheme="minorHAnsi"/>
                <w:sz w:val="18"/>
                <w:szCs w:val="18"/>
              </w:rPr>
              <w:t xml:space="preserve">Date Completed:   </w:t>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7C44E897" w14:textId="77777777" w:rsidR="00055BA8" w:rsidRDefault="00055BA8" w:rsidP="004A3C9D">
            <w:pPr>
              <w:pStyle w:val="BodyText1"/>
              <w:jc w:val="left"/>
              <w:rPr>
                <w:color w:val="auto"/>
                <w:sz w:val="18"/>
                <w:szCs w:val="18"/>
              </w:rPr>
            </w:pPr>
          </w:p>
        </w:tc>
        <w:tc>
          <w:tcPr>
            <w:tcW w:w="2977" w:type="dxa"/>
            <w:tcBorders>
              <w:top w:val="single" w:sz="4" w:space="0" w:color="78C0D4"/>
              <w:left w:val="single" w:sz="4" w:space="0" w:color="78C0D4"/>
              <w:bottom w:val="single" w:sz="4" w:space="0" w:color="78C0D4"/>
              <w:right w:val="single" w:sz="4" w:space="0" w:color="78C0D4"/>
            </w:tcBorders>
            <w:shd w:val="clear" w:color="auto" w:fill="auto"/>
          </w:tcPr>
          <w:p w14:paraId="7A9BDF50" w14:textId="59B01B3D" w:rsidR="00055BA8" w:rsidRPr="00910B6D" w:rsidRDefault="00055BA8" w:rsidP="004A3C9D">
            <w:pPr>
              <w:pStyle w:val="BodyText1"/>
              <w:rPr>
                <w:rFonts w:asciiTheme="minorHAnsi" w:hAnsiTheme="minorHAnsi"/>
                <w:sz w:val="18"/>
                <w:szCs w:val="18"/>
              </w:rPr>
            </w:pPr>
            <w:r>
              <w:rPr>
                <w:rFonts w:asciiTheme="minorHAnsi" w:hAnsiTheme="minorHAnsi"/>
                <w:sz w:val="18"/>
                <w:szCs w:val="18"/>
              </w:rPr>
              <w:t>Date Completed:</w:t>
            </w:r>
          </w:p>
        </w:tc>
      </w:tr>
      <w:tr w:rsidR="00A34EE2" w:rsidRPr="003305E6" w14:paraId="0F681C90" w14:textId="77777777" w:rsidTr="00055BA8">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vAlign w:val="center"/>
          </w:tcPr>
          <w:p w14:paraId="24458E94" w14:textId="20EB2864" w:rsidR="00A34EE2" w:rsidRPr="003305E6" w:rsidRDefault="00A34EE2" w:rsidP="00005721">
            <w:pPr>
              <w:pStyle w:val="BodyText1"/>
              <w:spacing w:before="40" w:after="40"/>
              <w:jc w:val="left"/>
              <w:rPr>
                <w:color w:val="auto"/>
                <w:sz w:val="18"/>
                <w:szCs w:val="18"/>
              </w:rPr>
            </w:pPr>
            <w:r>
              <w:rPr>
                <w:color w:val="auto"/>
                <w:sz w:val="18"/>
                <w:szCs w:val="18"/>
              </w:rPr>
              <w:t xml:space="preserve">Child </w:t>
            </w:r>
            <w:r w:rsidR="00803E17">
              <w:rPr>
                <w:color w:val="auto"/>
                <w:sz w:val="18"/>
                <w:szCs w:val="18"/>
              </w:rPr>
              <w:t>p</w:t>
            </w:r>
            <w:r>
              <w:rPr>
                <w:color w:val="auto"/>
                <w:sz w:val="18"/>
                <w:szCs w:val="18"/>
              </w:rPr>
              <w:t xml:space="preserve">rotection </w:t>
            </w:r>
            <w:r w:rsidR="00803E17">
              <w:rPr>
                <w:color w:val="auto"/>
                <w:sz w:val="18"/>
                <w:szCs w:val="18"/>
              </w:rPr>
              <w:t>h</w:t>
            </w:r>
            <w:r>
              <w:rPr>
                <w:color w:val="auto"/>
                <w:sz w:val="18"/>
                <w:szCs w:val="18"/>
              </w:rPr>
              <w:t xml:space="preserve">istory </w:t>
            </w:r>
            <w:r w:rsidR="00803E17">
              <w:rPr>
                <w:color w:val="auto"/>
                <w:sz w:val="18"/>
                <w:szCs w:val="18"/>
              </w:rPr>
              <w:t>c</w:t>
            </w:r>
            <w:r>
              <w:rPr>
                <w:color w:val="auto"/>
                <w:sz w:val="18"/>
                <w:szCs w:val="18"/>
              </w:rPr>
              <w:t xml:space="preserve">heck </w:t>
            </w:r>
          </w:p>
        </w:tc>
        <w:tc>
          <w:tcPr>
            <w:tcW w:w="2835" w:type="dxa"/>
            <w:tcBorders>
              <w:top w:val="single" w:sz="4" w:space="0" w:color="78C0D4"/>
              <w:left w:val="single" w:sz="4" w:space="0" w:color="78C0D4"/>
              <w:bottom w:val="single" w:sz="4" w:space="0" w:color="78C0D4"/>
              <w:right w:val="single" w:sz="4" w:space="0" w:color="78C0D4"/>
            </w:tcBorders>
            <w:shd w:val="clear" w:color="auto" w:fill="auto"/>
            <w:vAlign w:val="center"/>
          </w:tcPr>
          <w:p w14:paraId="6B694DE2" w14:textId="1BFDF71F" w:rsidR="00A34EE2" w:rsidRPr="003305E6" w:rsidRDefault="00055BA8" w:rsidP="00A34EE2">
            <w:pPr>
              <w:pStyle w:val="BodyText1"/>
              <w:rPr>
                <w:rFonts w:asciiTheme="minorHAnsi" w:hAnsiTheme="minorHAnsi"/>
                <w:sz w:val="18"/>
                <w:szCs w:val="18"/>
              </w:rPr>
            </w:pPr>
            <w:r>
              <w:rPr>
                <w:rFonts w:asciiTheme="minorHAnsi" w:hAnsiTheme="minorHAnsi"/>
                <w:sz w:val="18"/>
                <w:szCs w:val="18"/>
              </w:rPr>
              <w:t xml:space="preserve">Date Completed: </w:t>
            </w:r>
            <w:r w:rsidR="00A34EE2">
              <w:rPr>
                <w:rFonts w:asciiTheme="minorHAnsi" w:hAnsiTheme="minorHAnsi"/>
                <w:sz w:val="18"/>
                <w:szCs w:val="18"/>
              </w:rPr>
              <w:t xml:space="preserve"> </w:t>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vAlign w:val="center"/>
          </w:tcPr>
          <w:p w14:paraId="41DDBAAE" w14:textId="5357AE29" w:rsidR="00A34EE2" w:rsidRPr="003305E6" w:rsidRDefault="00A34EE2" w:rsidP="00005721">
            <w:pPr>
              <w:pStyle w:val="BodyText1"/>
              <w:spacing w:before="40" w:after="40"/>
              <w:jc w:val="left"/>
              <w:rPr>
                <w:color w:val="auto"/>
                <w:sz w:val="18"/>
                <w:szCs w:val="18"/>
              </w:rPr>
            </w:pPr>
            <w:r>
              <w:rPr>
                <w:color w:val="auto"/>
                <w:sz w:val="18"/>
                <w:szCs w:val="18"/>
              </w:rPr>
              <w:t xml:space="preserve">Child </w:t>
            </w:r>
            <w:r w:rsidR="00803E17">
              <w:rPr>
                <w:color w:val="auto"/>
                <w:sz w:val="18"/>
                <w:szCs w:val="18"/>
              </w:rPr>
              <w:t>p</w:t>
            </w:r>
            <w:r>
              <w:rPr>
                <w:color w:val="auto"/>
                <w:sz w:val="18"/>
                <w:szCs w:val="18"/>
              </w:rPr>
              <w:t xml:space="preserve">rotection </w:t>
            </w:r>
            <w:r w:rsidR="00803E17">
              <w:rPr>
                <w:color w:val="auto"/>
                <w:sz w:val="18"/>
                <w:szCs w:val="18"/>
              </w:rPr>
              <w:t>h</w:t>
            </w:r>
            <w:r>
              <w:rPr>
                <w:color w:val="auto"/>
                <w:sz w:val="18"/>
                <w:szCs w:val="18"/>
              </w:rPr>
              <w:t xml:space="preserve">istory </w:t>
            </w:r>
            <w:r w:rsidR="00803E17">
              <w:rPr>
                <w:color w:val="auto"/>
                <w:sz w:val="18"/>
                <w:szCs w:val="18"/>
              </w:rPr>
              <w:t>c</w:t>
            </w:r>
            <w:r>
              <w:rPr>
                <w:color w:val="auto"/>
                <w:sz w:val="18"/>
                <w:szCs w:val="18"/>
              </w:rPr>
              <w:t>heck</w:t>
            </w:r>
          </w:p>
        </w:tc>
        <w:tc>
          <w:tcPr>
            <w:tcW w:w="2977" w:type="dxa"/>
            <w:tcBorders>
              <w:top w:val="single" w:sz="4" w:space="0" w:color="78C0D4"/>
              <w:left w:val="single" w:sz="4" w:space="0" w:color="78C0D4"/>
              <w:bottom w:val="single" w:sz="4" w:space="0" w:color="78C0D4"/>
              <w:right w:val="single" w:sz="4" w:space="0" w:color="78C0D4"/>
            </w:tcBorders>
            <w:shd w:val="clear" w:color="auto" w:fill="auto"/>
            <w:vAlign w:val="center"/>
          </w:tcPr>
          <w:p w14:paraId="711A0CC0" w14:textId="45C99106" w:rsidR="00A34EE2" w:rsidRPr="003305E6" w:rsidRDefault="00055BA8" w:rsidP="00A34EE2">
            <w:pPr>
              <w:pStyle w:val="BodyText1"/>
              <w:rPr>
                <w:rFonts w:asciiTheme="minorHAnsi" w:hAnsiTheme="minorHAnsi"/>
                <w:sz w:val="18"/>
                <w:szCs w:val="18"/>
              </w:rPr>
            </w:pPr>
            <w:r>
              <w:rPr>
                <w:rFonts w:asciiTheme="minorHAnsi" w:hAnsiTheme="minorHAnsi"/>
                <w:sz w:val="18"/>
                <w:szCs w:val="18"/>
              </w:rPr>
              <w:t xml:space="preserve">Date Completed: </w:t>
            </w:r>
            <w:r w:rsidR="00A34EE2">
              <w:rPr>
                <w:rFonts w:asciiTheme="minorHAnsi" w:hAnsiTheme="minorHAnsi"/>
                <w:sz w:val="18"/>
                <w:szCs w:val="18"/>
              </w:rPr>
              <w:t xml:space="preserve"> </w:t>
            </w:r>
          </w:p>
        </w:tc>
      </w:tr>
      <w:tr w:rsidR="004A3A1D" w:rsidRPr="003305E6" w14:paraId="2BD199E4" w14:textId="77777777" w:rsidTr="00055BA8">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vAlign w:val="center"/>
          </w:tcPr>
          <w:p w14:paraId="393F9273" w14:textId="7315E754" w:rsidR="004A3A1D" w:rsidRDefault="004A3A1D" w:rsidP="00005721">
            <w:pPr>
              <w:pStyle w:val="BodyText1"/>
              <w:spacing w:before="40" w:after="40"/>
              <w:jc w:val="left"/>
              <w:rPr>
                <w:color w:val="auto"/>
                <w:sz w:val="18"/>
                <w:szCs w:val="18"/>
              </w:rPr>
            </w:pPr>
            <w:r>
              <w:rPr>
                <w:color w:val="auto"/>
                <w:sz w:val="18"/>
                <w:szCs w:val="18"/>
              </w:rPr>
              <w:t>Connect for Safety (C4S)</w:t>
            </w:r>
          </w:p>
        </w:tc>
        <w:tc>
          <w:tcPr>
            <w:tcW w:w="2835" w:type="dxa"/>
            <w:tcBorders>
              <w:top w:val="single" w:sz="4" w:space="0" w:color="78C0D4"/>
              <w:left w:val="single" w:sz="4" w:space="0" w:color="78C0D4"/>
              <w:bottom w:val="single" w:sz="4" w:space="0" w:color="78C0D4"/>
              <w:right w:val="single" w:sz="4" w:space="0" w:color="78C0D4"/>
            </w:tcBorders>
            <w:shd w:val="clear" w:color="auto" w:fill="auto"/>
            <w:vAlign w:val="center"/>
          </w:tcPr>
          <w:p w14:paraId="56E21FB1" w14:textId="78FE1070" w:rsidR="004A3A1D" w:rsidRPr="003305E6" w:rsidRDefault="00055BA8" w:rsidP="00A34EE2">
            <w:pPr>
              <w:pStyle w:val="BodyText1"/>
              <w:rPr>
                <w:rFonts w:asciiTheme="minorHAnsi" w:hAnsiTheme="minorHAnsi"/>
                <w:sz w:val="18"/>
                <w:szCs w:val="18"/>
              </w:rPr>
            </w:pPr>
            <w:r>
              <w:rPr>
                <w:rFonts w:asciiTheme="minorHAnsi" w:hAnsiTheme="minorHAnsi"/>
                <w:sz w:val="18"/>
                <w:szCs w:val="18"/>
              </w:rPr>
              <w:t xml:space="preserve">Date Completed:   </w:t>
            </w:r>
            <w:r w:rsidR="004A3A1D">
              <w:rPr>
                <w:rFonts w:asciiTheme="minorHAnsi" w:hAnsiTheme="minorHAnsi"/>
                <w:sz w:val="18"/>
                <w:szCs w:val="18"/>
              </w:rPr>
              <w:t xml:space="preserve">  </w:t>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vAlign w:val="center"/>
          </w:tcPr>
          <w:p w14:paraId="3BE6A1F1" w14:textId="1863F51D" w:rsidR="004A3A1D" w:rsidRDefault="004A3A1D" w:rsidP="00005721">
            <w:pPr>
              <w:pStyle w:val="BodyText1"/>
              <w:spacing w:before="40" w:after="40"/>
              <w:jc w:val="left"/>
              <w:rPr>
                <w:color w:val="auto"/>
                <w:sz w:val="18"/>
                <w:szCs w:val="18"/>
              </w:rPr>
            </w:pPr>
            <w:r>
              <w:rPr>
                <w:color w:val="auto"/>
                <w:sz w:val="18"/>
                <w:szCs w:val="18"/>
              </w:rPr>
              <w:t>Connect for Safety (C4S)</w:t>
            </w:r>
          </w:p>
        </w:tc>
        <w:tc>
          <w:tcPr>
            <w:tcW w:w="2977" w:type="dxa"/>
            <w:tcBorders>
              <w:top w:val="single" w:sz="4" w:space="0" w:color="78C0D4"/>
              <w:left w:val="single" w:sz="4" w:space="0" w:color="78C0D4"/>
              <w:bottom w:val="single" w:sz="4" w:space="0" w:color="78C0D4"/>
              <w:right w:val="single" w:sz="4" w:space="0" w:color="78C0D4"/>
            </w:tcBorders>
            <w:shd w:val="clear" w:color="auto" w:fill="auto"/>
            <w:vAlign w:val="center"/>
          </w:tcPr>
          <w:p w14:paraId="19DF6FD2" w14:textId="60CD623A" w:rsidR="004A3A1D" w:rsidRPr="00910B6D" w:rsidRDefault="00055BA8" w:rsidP="00A34EE2">
            <w:pPr>
              <w:pStyle w:val="BodyText1"/>
              <w:rPr>
                <w:rFonts w:asciiTheme="minorHAnsi" w:hAnsiTheme="minorHAnsi"/>
                <w:sz w:val="18"/>
                <w:szCs w:val="18"/>
              </w:rPr>
            </w:pPr>
            <w:r>
              <w:rPr>
                <w:rFonts w:asciiTheme="minorHAnsi" w:hAnsiTheme="minorHAnsi"/>
                <w:sz w:val="18"/>
                <w:szCs w:val="18"/>
              </w:rPr>
              <w:t>Date Completed</w:t>
            </w:r>
          </w:p>
        </w:tc>
      </w:tr>
      <w:tr w:rsidR="00A34EE2" w:rsidRPr="003305E6" w14:paraId="45F10A5B" w14:textId="77777777" w:rsidTr="00055BA8">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vAlign w:val="center"/>
          </w:tcPr>
          <w:p w14:paraId="281C68B3" w14:textId="6F20C081" w:rsidR="00A34EE2" w:rsidRPr="003305E6" w:rsidRDefault="00A34EE2" w:rsidP="00005721">
            <w:pPr>
              <w:pStyle w:val="BodyText1"/>
              <w:spacing w:before="40" w:after="40"/>
              <w:jc w:val="left"/>
              <w:rPr>
                <w:color w:val="auto"/>
                <w:sz w:val="18"/>
                <w:szCs w:val="18"/>
              </w:rPr>
            </w:pPr>
            <w:r w:rsidRPr="00910B6D">
              <w:rPr>
                <w:color w:val="auto"/>
                <w:sz w:val="18"/>
                <w:szCs w:val="18"/>
              </w:rPr>
              <w:t xml:space="preserve">Interstate </w:t>
            </w:r>
            <w:r w:rsidR="00803E17">
              <w:rPr>
                <w:color w:val="auto"/>
                <w:sz w:val="18"/>
                <w:szCs w:val="18"/>
              </w:rPr>
              <w:t>c</w:t>
            </w:r>
            <w:r w:rsidRPr="00910B6D">
              <w:rPr>
                <w:color w:val="auto"/>
                <w:sz w:val="18"/>
                <w:szCs w:val="18"/>
              </w:rPr>
              <w:t xml:space="preserve">hild </w:t>
            </w:r>
            <w:r w:rsidR="00803E17">
              <w:rPr>
                <w:color w:val="auto"/>
                <w:sz w:val="18"/>
                <w:szCs w:val="18"/>
              </w:rPr>
              <w:t>p</w:t>
            </w:r>
            <w:r w:rsidRPr="00910B6D">
              <w:rPr>
                <w:color w:val="auto"/>
                <w:sz w:val="18"/>
                <w:szCs w:val="18"/>
              </w:rPr>
              <w:t xml:space="preserve">rotection </w:t>
            </w:r>
            <w:r w:rsidR="00803E17">
              <w:rPr>
                <w:color w:val="auto"/>
                <w:sz w:val="18"/>
                <w:szCs w:val="18"/>
              </w:rPr>
              <w:t>history c</w:t>
            </w:r>
            <w:r w:rsidRPr="00910B6D">
              <w:rPr>
                <w:color w:val="auto"/>
                <w:sz w:val="18"/>
                <w:szCs w:val="18"/>
              </w:rPr>
              <w:t xml:space="preserve">heck </w:t>
            </w:r>
            <w:r w:rsidRPr="00A34EE2">
              <w:rPr>
                <w:color w:val="auto"/>
                <w:sz w:val="18"/>
                <w:szCs w:val="18"/>
              </w:rPr>
              <w:t>(if have lived interstate)</w:t>
            </w:r>
          </w:p>
        </w:tc>
        <w:tc>
          <w:tcPr>
            <w:tcW w:w="2835" w:type="dxa"/>
            <w:tcBorders>
              <w:top w:val="single" w:sz="4" w:space="0" w:color="78C0D4"/>
              <w:left w:val="single" w:sz="4" w:space="0" w:color="78C0D4"/>
              <w:bottom w:val="single" w:sz="4" w:space="0" w:color="78C0D4"/>
              <w:right w:val="single" w:sz="4" w:space="0" w:color="78C0D4"/>
            </w:tcBorders>
            <w:shd w:val="clear" w:color="auto" w:fill="auto"/>
            <w:vAlign w:val="center"/>
          </w:tcPr>
          <w:p w14:paraId="64E97131" w14:textId="794BD744" w:rsidR="00A34EE2" w:rsidRDefault="00A34EE2" w:rsidP="00A34EE2">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Yes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No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w:t>
            </w:r>
            <w:r>
              <w:rPr>
                <w:rFonts w:asciiTheme="minorHAnsi" w:hAnsiTheme="minorHAnsi"/>
                <w:sz w:val="18"/>
                <w:szCs w:val="18"/>
              </w:rPr>
              <w:t>/A</w:t>
            </w:r>
            <w:r w:rsidRPr="003305E6">
              <w:rPr>
                <w:rFonts w:asciiTheme="minorHAnsi" w:hAnsiTheme="minorHAnsi"/>
                <w:sz w:val="18"/>
                <w:szCs w:val="18"/>
              </w:rPr>
              <w:t xml:space="preserve">  </w:t>
            </w:r>
          </w:p>
          <w:p w14:paraId="5890F089" w14:textId="2A1AAF85" w:rsidR="00A34EE2" w:rsidRPr="00A34EE2" w:rsidRDefault="00055BA8" w:rsidP="00AB3736">
            <w:pPr>
              <w:pStyle w:val="BodyText1"/>
              <w:rPr>
                <w:rFonts w:asciiTheme="minorHAnsi" w:hAnsiTheme="minorHAnsi"/>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vAlign w:val="center"/>
          </w:tcPr>
          <w:p w14:paraId="4B689A00" w14:textId="58926449" w:rsidR="00A34EE2" w:rsidRPr="003305E6" w:rsidRDefault="00A34EE2" w:rsidP="00005721">
            <w:pPr>
              <w:pStyle w:val="BodyText1"/>
              <w:spacing w:before="40" w:after="40"/>
              <w:jc w:val="left"/>
              <w:rPr>
                <w:color w:val="auto"/>
                <w:sz w:val="18"/>
                <w:szCs w:val="18"/>
              </w:rPr>
            </w:pPr>
            <w:r w:rsidRPr="00910B6D">
              <w:rPr>
                <w:color w:val="auto"/>
                <w:sz w:val="18"/>
                <w:szCs w:val="18"/>
              </w:rPr>
              <w:t xml:space="preserve">Interstate </w:t>
            </w:r>
            <w:r w:rsidR="00803E17">
              <w:rPr>
                <w:color w:val="auto"/>
                <w:sz w:val="18"/>
                <w:szCs w:val="18"/>
              </w:rPr>
              <w:t>c</w:t>
            </w:r>
            <w:r w:rsidRPr="00910B6D">
              <w:rPr>
                <w:color w:val="auto"/>
                <w:sz w:val="18"/>
                <w:szCs w:val="18"/>
              </w:rPr>
              <w:t xml:space="preserve">hild </w:t>
            </w:r>
            <w:r w:rsidR="00803E17">
              <w:rPr>
                <w:color w:val="auto"/>
                <w:sz w:val="18"/>
                <w:szCs w:val="18"/>
              </w:rPr>
              <w:t>p</w:t>
            </w:r>
            <w:r w:rsidRPr="00910B6D">
              <w:rPr>
                <w:color w:val="auto"/>
                <w:sz w:val="18"/>
                <w:szCs w:val="18"/>
              </w:rPr>
              <w:t xml:space="preserve">rotection </w:t>
            </w:r>
            <w:r w:rsidR="00803E17">
              <w:rPr>
                <w:color w:val="auto"/>
                <w:sz w:val="18"/>
                <w:szCs w:val="18"/>
              </w:rPr>
              <w:t>history c</w:t>
            </w:r>
            <w:r w:rsidRPr="00910B6D">
              <w:rPr>
                <w:color w:val="auto"/>
                <w:sz w:val="18"/>
                <w:szCs w:val="18"/>
              </w:rPr>
              <w:t xml:space="preserve">heck </w:t>
            </w:r>
            <w:r w:rsidRPr="00A34EE2">
              <w:rPr>
                <w:color w:val="auto"/>
                <w:sz w:val="18"/>
                <w:szCs w:val="18"/>
              </w:rPr>
              <w:t xml:space="preserve">(if </w:t>
            </w:r>
            <w:r w:rsidR="00803E17">
              <w:rPr>
                <w:color w:val="auto"/>
                <w:sz w:val="18"/>
                <w:szCs w:val="18"/>
              </w:rPr>
              <w:t xml:space="preserve">they </w:t>
            </w:r>
            <w:r w:rsidRPr="00A34EE2">
              <w:rPr>
                <w:color w:val="auto"/>
                <w:sz w:val="18"/>
                <w:szCs w:val="18"/>
              </w:rPr>
              <w:t>have lived interstate)</w:t>
            </w:r>
          </w:p>
        </w:tc>
        <w:tc>
          <w:tcPr>
            <w:tcW w:w="2977" w:type="dxa"/>
            <w:tcBorders>
              <w:top w:val="single" w:sz="4" w:space="0" w:color="78C0D4"/>
              <w:left w:val="single" w:sz="4" w:space="0" w:color="78C0D4"/>
              <w:bottom w:val="single" w:sz="4" w:space="0" w:color="78C0D4"/>
              <w:right w:val="single" w:sz="4" w:space="0" w:color="78C0D4"/>
            </w:tcBorders>
            <w:shd w:val="clear" w:color="auto" w:fill="auto"/>
            <w:vAlign w:val="center"/>
          </w:tcPr>
          <w:p w14:paraId="06E8D0DD" w14:textId="77777777" w:rsidR="00A34EE2" w:rsidRDefault="00A34EE2" w:rsidP="00A34EE2">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Yes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No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w:t>
            </w:r>
            <w:r>
              <w:rPr>
                <w:rFonts w:asciiTheme="minorHAnsi" w:hAnsiTheme="minorHAnsi"/>
                <w:sz w:val="18"/>
                <w:szCs w:val="18"/>
              </w:rPr>
              <w:t>/A</w:t>
            </w:r>
            <w:r w:rsidRPr="003305E6">
              <w:rPr>
                <w:rFonts w:asciiTheme="minorHAnsi" w:hAnsiTheme="minorHAnsi"/>
                <w:sz w:val="18"/>
                <w:szCs w:val="18"/>
              </w:rPr>
              <w:t xml:space="preserve">  </w:t>
            </w:r>
          </w:p>
          <w:p w14:paraId="2CA1601D" w14:textId="5CCC3CCF" w:rsidR="00A34EE2" w:rsidRPr="00A34EE2" w:rsidRDefault="00055BA8" w:rsidP="00A34EE2">
            <w:pPr>
              <w:pStyle w:val="BodyText1"/>
              <w:rPr>
                <w:rFonts w:asciiTheme="minorHAnsi" w:hAnsiTheme="minorHAnsi"/>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667A2F" w:rsidRPr="003305E6" w14:paraId="051C73B1" w14:textId="77777777" w:rsidTr="00055BA8">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auto"/>
            <w:vAlign w:val="center"/>
          </w:tcPr>
          <w:p w14:paraId="7CD64464" w14:textId="77777777" w:rsidR="00667A2F" w:rsidRPr="00910B6D" w:rsidRDefault="00667A2F" w:rsidP="00005721">
            <w:pPr>
              <w:pStyle w:val="BodyText1"/>
              <w:spacing w:before="40" w:after="40"/>
              <w:jc w:val="left"/>
              <w:rPr>
                <w:color w:val="auto"/>
                <w:sz w:val="18"/>
                <w:szCs w:val="18"/>
              </w:rPr>
            </w:pPr>
          </w:p>
        </w:tc>
        <w:tc>
          <w:tcPr>
            <w:tcW w:w="2835" w:type="dxa"/>
            <w:tcBorders>
              <w:top w:val="single" w:sz="4" w:space="0" w:color="78C0D4"/>
              <w:left w:val="single" w:sz="4" w:space="0" w:color="78C0D4"/>
              <w:bottom w:val="single" w:sz="4" w:space="0" w:color="78C0D4"/>
              <w:right w:val="single" w:sz="4" w:space="0" w:color="78C0D4"/>
            </w:tcBorders>
            <w:shd w:val="clear" w:color="auto" w:fill="auto"/>
            <w:vAlign w:val="center"/>
          </w:tcPr>
          <w:p w14:paraId="430AAEE2" w14:textId="77777777" w:rsidR="00667A2F" w:rsidRDefault="00667A2F" w:rsidP="00A34EE2">
            <w:pPr>
              <w:pStyle w:val="BodyText1"/>
              <w:rPr>
                <w:rFonts w:asciiTheme="minorHAnsi" w:hAnsiTheme="minorHAnsi"/>
                <w:sz w:val="18"/>
                <w:szCs w:val="18"/>
              </w:rPr>
            </w:pPr>
          </w:p>
        </w:tc>
        <w:tc>
          <w:tcPr>
            <w:tcW w:w="2664" w:type="dxa"/>
            <w:tcBorders>
              <w:top w:val="single" w:sz="4" w:space="0" w:color="78C0D4"/>
              <w:left w:val="single" w:sz="4" w:space="0" w:color="78C0D4"/>
              <w:bottom w:val="single" w:sz="4" w:space="0" w:color="78C0D4"/>
              <w:right w:val="single" w:sz="4" w:space="0" w:color="78C0D4"/>
            </w:tcBorders>
            <w:shd w:val="clear" w:color="auto" w:fill="auto"/>
            <w:tcMar>
              <w:right w:w="0" w:type="dxa"/>
            </w:tcMar>
            <w:vAlign w:val="center"/>
          </w:tcPr>
          <w:p w14:paraId="0BE3E600" w14:textId="77777777" w:rsidR="00667A2F" w:rsidRPr="00910B6D" w:rsidRDefault="00667A2F" w:rsidP="00005721">
            <w:pPr>
              <w:pStyle w:val="BodyText1"/>
              <w:spacing w:before="40" w:after="40"/>
              <w:jc w:val="left"/>
              <w:rPr>
                <w:color w:val="auto"/>
                <w:sz w:val="18"/>
                <w:szCs w:val="18"/>
              </w:rPr>
            </w:pPr>
          </w:p>
        </w:tc>
        <w:tc>
          <w:tcPr>
            <w:tcW w:w="2977" w:type="dxa"/>
            <w:tcBorders>
              <w:top w:val="single" w:sz="4" w:space="0" w:color="78C0D4"/>
              <w:left w:val="single" w:sz="4" w:space="0" w:color="78C0D4"/>
              <w:bottom w:val="single" w:sz="4" w:space="0" w:color="78C0D4"/>
              <w:right w:val="single" w:sz="4" w:space="0" w:color="78C0D4"/>
            </w:tcBorders>
            <w:shd w:val="clear" w:color="auto" w:fill="auto"/>
            <w:vAlign w:val="center"/>
          </w:tcPr>
          <w:p w14:paraId="40FB55EE" w14:textId="77777777" w:rsidR="00667A2F" w:rsidRPr="003305E6" w:rsidRDefault="00667A2F" w:rsidP="00A34EE2">
            <w:pPr>
              <w:pStyle w:val="BodyText1"/>
              <w:rPr>
                <w:rFonts w:asciiTheme="minorHAnsi" w:hAnsiTheme="minorHAnsi"/>
                <w:sz w:val="18"/>
                <w:szCs w:val="18"/>
              </w:rPr>
            </w:pPr>
          </w:p>
        </w:tc>
      </w:tr>
      <w:tr w:rsidR="0018012B" w:rsidRPr="003305E6" w14:paraId="0A95F8FE" w14:textId="77777777" w:rsidTr="002A3FA4">
        <w:tc>
          <w:tcPr>
            <w:tcW w:w="10774" w:type="dxa"/>
            <w:gridSpan w:val="4"/>
            <w:shd w:val="clear" w:color="auto" w:fill="35B3C1"/>
          </w:tcPr>
          <w:p w14:paraId="5CCEF4E6" w14:textId="40481662" w:rsidR="0018012B" w:rsidRPr="006A4899" w:rsidRDefault="0018012B" w:rsidP="00667A2F">
            <w:pPr>
              <w:spacing w:before="240" w:after="40" w:line="240" w:lineRule="auto"/>
              <w:rPr>
                <w:rFonts w:eastAsia="MS Mincho" w:cs="Calibri"/>
                <w:b/>
                <w:color w:val="FFFFFF" w:themeColor="background1"/>
                <w:szCs w:val="20"/>
              </w:rPr>
            </w:pPr>
            <w:r>
              <w:rPr>
                <w:rFonts w:eastAsia="MS Mincho" w:cs="Calibri"/>
                <w:b/>
                <w:color w:val="FFFFFF" w:themeColor="background1"/>
                <w:szCs w:val="20"/>
              </w:rPr>
              <w:t>REGULAR GUESTS</w:t>
            </w:r>
          </w:p>
        </w:tc>
      </w:tr>
      <w:tr w:rsidR="0018012B" w:rsidRPr="003305E6" w14:paraId="2FC5AADE" w14:textId="77777777" w:rsidTr="002A3FA4">
        <w:tc>
          <w:tcPr>
            <w:tcW w:w="10774" w:type="dxa"/>
            <w:gridSpan w:val="4"/>
            <w:shd w:val="clear" w:color="auto" w:fill="DAEEF3" w:themeFill="accent5" w:themeFillTint="33"/>
          </w:tcPr>
          <w:p w14:paraId="36D0B2D6" w14:textId="77777777" w:rsidR="0018012B" w:rsidRPr="006A4899" w:rsidRDefault="0018012B" w:rsidP="00831C23">
            <w:pPr>
              <w:spacing w:after="8" w:line="240" w:lineRule="auto"/>
              <w:jc w:val="both"/>
              <w:rPr>
                <w:b/>
                <w:i/>
                <w:sz w:val="16"/>
                <w:szCs w:val="16"/>
              </w:rPr>
            </w:pPr>
            <w:r w:rsidRPr="006A4899">
              <w:rPr>
                <w:b/>
                <w:i/>
                <w:sz w:val="16"/>
                <w:szCs w:val="16"/>
              </w:rPr>
              <w:t>A regular guest is someone who is:</w:t>
            </w:r>
          </w:p>
          <w:p w14:paraId="7F69992D" w14:textId="031E1D04" w:rsidR="0018012B" w:rsidRPr="006A4899" w:rsidRDefault="00803E17" w:rsidP="00831C23">
            <w:pPr>
              <w:pStyle w:val="ListParagraph"/>
              <w:numPr>
                <w:ilvl w:val="0"/>
                <w:numId w:val="14"/>
              </w:numPr>
              <w:ind w:left="714" w:hanging="357"/>
              <w:contextualSpacing/>
              <w:jc w:val="both"/>
              <w:rPr>
                <w:rFonts w:cs="Times New Roman"/>
                <w:b/>
                <w:i/>
                <w:sz w:val="16"/>
                <w:szCs w:val="16"/>
              </w:rPr>
            </w:pPr>
            <w:r>
              <w:rPr>
                <w:rFonts w:cs="Times New Roman"/>
                <w:b/>
                <w:i/>
                <w:sz w:val="16"/>
                <w:szCs w:val="16"/>
              </w:rPr>
              <w:t>o</w:t>
            </w:r>
            <w:r w:rsidR="0018012B" w:rsidRPr="006A4899">
              <w:rPr>
                <w:rFonts w:cs="Times New Roman"/>
                <w:b/>
                <w:i/>
                <w:sz w:val="16"/>
                <w:szCs w:val="16"/>
              </w:rPr>
              <w:t>ver 18 years of age, and</w:t>
            </w:r>
          </w:p>
          <w:p w14:paraId="11264099" w14:textId="2ACE57D0" w:rsidR="0018012B" w:rsidRDefault="00803E17" w:rsidP="00831C23">
            <w:pPr>
              <w:pStyle w:val="ListParagraph"/>
              <w:numPr>
                <w:ilvl w:val="0"/>
                <w:numId w:val="14"/>
              </w:numPr>
              <w:ind w:left="714" w:hanging="357"/>
              <w:contextualSpacing/>
              <w:jc w:val="both"/>
              <w:rPr>
                <w:rFonts w:cs="Times New Roman"/>
                <w:b/>
                <w:i/>
                <w:sz w:val="16"/>
                <w:szCs w:val="16"/>
              </w:rPr>
            </w:pPr>
            <w:r>
              <w:rPr>
                <w:rFonts w:cs="Times New Roman"/>
                <w:b/>
                <w:i/>
                <w:sz w:val="16"/>
                <w:szCs w:val="16"/>
              </w:rPr>
              <w:t>a</w:t>
            </w:r>
            <w:r w:rsidR="0018012B" w:rsidRPr="006A4899">
              <w:rPr>
                <w:rFonts w:cs="Times New Roman"/>
                <w:b/>
                <w:i/>
                <w:sz w:val="16"/>
                <w:szCs w:val="16"/>
              </w:rPr>
              <w:t xml:space="preserve"> regular visitor to the home </w:t>
            </w:r>
            <w:r>
              <w:rPr>
                <w:rFonts w:cs="Times New Roman"/>
                <w:b/>
                <w:i/>
                <w:sz w:val="16"/>
                <w:szCs w:val="16"/>
              </w:rPr>
              <w:t>who</w:t>
            </w:r>
            <w:r w:rsidR="0018012B" w:rsidRPr="006A4899">
              <w:rPr>
                <w:rFonts w:cs="Times New Roman"/>
                <w:b/>
                <w:i/>
                <w:sz w:val="16"/>
                <w:szCs w:val="16"/>
              </w:rPr>
              <w:t xml:space="preserve"> would have the opportunity for unsupervised contact with a child placed </w:t>
            </w:r>
            <w:r w:rsidR="00D66001">
              <w:rPr>
                <w:rFonts w:cs="Times New Roman"/>
                <w:b/>
                <w:i/>
                <w:sz w:val="16"/>
                <w:szCs w:val="16"/>
              </w:rPr>
              <w:t>with</w:t>
            </w:r>
            <w:r w:rsidR="0018012B" w:rsidRPr="006A4899">
              <w:rPr>
                <w:rFonts w:cs="Times New Roman"/>
                <w:b/>
                <w:i/>
                <w:sz w:val="16"/>
                <w:szCs w:val="16"/>
              </w:rPr>
              <w:t xml:space="preserve"> the applicant </w:t>
            </w:r>
            <w:r w:rsidR="00D6069F">
              <w:rPr>
                <w:rFonts w:cs="Times New Roman"/>
                <w:b/>
                <w:i/>
                <w:sz w:val="16"/>
                <w:szCs w:val="16"/>
              </w:rPr>
              <w:t>carer</w:t>
            </w:r>
            <w:r w:rsidR="0018012B" w:rsidRPr="006A4899">
              <w:rPr>
                <w:rFonts w:cs="Times New Roman"/>
                <w:b/>
                <w:i/>
                <w:sz w:val="16"/>
                <w:szCs w:val="16"/>
              </w:rPr>
              <w:t>, and/or</w:t>
            </w:r>
          </w:p>
          <w:p w14:paraId="4F5FF84E" w14:textId="1E729694" w:rsidR="0018012B" w:rsidRPr="006A4899" w:rsidRDefault="00D66001" w:rsidP="00831C23">
            <w:pPr>
              <w:pStyle w:val="ListParagraph"/>
              <w:numPr>
                <w:ilvl w:val="0"/>
                <w:numId w:val="15"/>
              </w:numPr>
              <w:contextualSpacing/>
              <w:jc w:val="both"/>
              <w:rPr>
                <w:rFonts w:cs="Times New Roman"/>
                <w:b/>
                <w:i/>
                <w:sz w:val="16"/>
                <w:szCs w:val="18"/>
              </w:rPr>
            </w:pPr>
            <w:r>
              <w:rPr>
                <w:rFonts w:cs="Times New Roman"/>
                <w:b/>
                <w:i/>
                <w:sz w:val="16"/>
                <w:szCs w:val="16"/>
              </w:rPr>
              <w:t>l</w:t>
            </w:r>
            <w:r w:rsidR="0018012B" w:rsidRPr="006A4899">
              <w:rPr>
                <w:rFonts w:cs="Times New Roman"/>
                <w:b/>
                <w:i/>
                <w:sz w:val="16"/>
                <w:szCs w:val="16"/>
              </w:rPr>
              <w:t xml:space="preserve">ikely to provide regular babysitting or transport for a child placed </w:t>
            </w:r>
            <w:r>
              <w:rPr>
                <w:rFonts w:cs="Times New Roman"/>
                <w:b/>
                <w:i/>
                <w:sz w:val="16"/>
                <w:szCs w:val="16"/>
              </w:rPr>
              <w:t>with</w:t>
            </w:r>
            <w:r w:rsidR="0018012B" w:rsidRPr="006A4899">
              <w:rPr>
                <w:rFonts w:cs="Times New Roman"/>
                <w:b/>
                <w:i/>
                <w:sz w:val="16"/>
                <w:szCs w:val="16"/>
              </w:rPr>
              <w:t xml:space="preserve"> the applicant</w:t>
            </w:r>
            <w:r w:rsidR="00D6069F">
              <w:rPr>
                <w:rFonts w:cs="Times New Roman"/>
                <w:b/>
                <w:i/>
                <w:sz w:val="16"/>
                <w:szCs w:val="16"/>
              </w:rPr>
              <w:t xml:space="preserve"> carer</w:t>
            </w:r>
            <w:r w:rsidR="0018012B" w:rsidRPr="006A4899">
              <w:rPr>
                <w:rFonts w:cs="Times New Roman"/>
                <w:b/>
                <w:i/>
                <w:sz w:val="16"/>
                <w:szCs w:val="16"/>
              </w:rPr>
              <w:t>.</w:t>
            </w:r>
          </w:p>
        </w:tc>
      </w:tr>
      <w:tr w:rsidR="0018012B" w:rsidRPr="003305E6" w14:paraId="7167E5FF" w14:textId="77777777" w:rsidTr="00055BA8">
        <w:trPr>
          <w:trHeight w:val="340"/>
        </w:trPr>
        <w:tc>
          <w:tcPr>
            <w:tcW w:w="5133" w:type="dxa"/>
            <w:gridSpan w:val="2"/>
            <w:shd w:val="clear" w:color="auto" w:fill="DAEEF3" w:themeFill="accent5" w:themeFillTint="33"/>
            <w:vAlign w:val="center"/>
          </w:tcPr>
          <w:p w14:paraId="4D38DB04" w14:textId="52BEB309" w:rsidR="0018012B" w:rsidRPr="003305E6" w:rsidRDefault="0018012B" w:rsidP="0018012B">
            <w:pPr>
              <w:spacing w:before="40" w:after="40" w:line="240" w:lineRule="auto"/>
              <w:rPr>
                <w:rFonts w:eastAsia="MS Mincho" w:cs="Calibri"/>
                <w:b/>
                <w:sz w:val="18"/>
                <w:szCs w:val="18"/>
              </w:rPr>
            </w:pPr>
            <w:r>
              <w:rPr>
                <w:rFonts w:eastAsia="MS Mincho" w:cs="Calibri"/>
                <w:b/>
                <w:sz w:val="18"/>
                <w:szCs w:val="18"/>
              </w:rPr>
              <w:t>Adult One</w:t>
            </w:r>
          </w:p>
        </w:tc>
        <w:tc>
          <w:tcPr>
            <w:tcW w:w="5641" w:type="dxa"/>
            <w:gridSpan w:val="2"/>
            <w:shd w:val="clear" w:color="auto" w:fill="DAEEF3" w:themeFill="accent5" w:themeFillTint="33"/>
            <w:vAlign w:val="center"/>
          </w:tcPr>
          <w:p w14:paraId="19371687" w14:textId="116E0D8B" w:rsidR="0018012B" w:rsidRPr="003305E6" w:rsidRDefault="0018012B" w:rsidP="002A3FA4">
            <w:pPr>
              <w:spacing w:before="40" w:after="40" w:line="240" w:lineRule="auto"/>
              <w:rPr>
                <w:rFonts w:eastAsia="MS Mincho" w:cs="Calibri"/>
                <w:b/>
                <w:sz w:val="18"/>
                <w:szCs w:val="18"/>
              </w:rPr>
            </w:pPr>
            <w:r>
              <w:rPr>
                <w:rFonts w:eastAsia="MS Mincho" w:cs="Calibri"/>
                <w:b/>
                <w:sz w:val="18"/>
                <w:szCs w:val="18"/>
              </w:rPr>
              <w:t>Adult Two</w:t>
            </w:r>
          </w:p>
        </w:tc>
      </w:tr>
      <w:tr w:rsidR="0018012B" w:rsidRPr="003305E6" w14:paraId="1C352B7A" w14:textId="77777777" w:rsidTr="00055BA8">
        <w:trPr>
          <w:trHeight w:val="340"/>
        </w:trPr>
        <w:tc>
          <w:tcPr>
            <w:tcW w:w="2298" w:type="dxa"/>
            <w:shd w:val="clear" w:color="auto" w:fill="DAEEF3" w:themeFill="accent5" w:themeFillTint="33"/>
            <w:vAlign w:val="center"/>
          </w:tcPr>
          <w:p w14:paraId="39EF673E" w14:textId="07F226C1" w:rsidR="0018012B" w:rsidRPr="003305E6" w:rsidRDefault="0018012B" w:rsidP="002A3FA4">
            <w:pPr>
              <w:pStyle w:val="BodyText1"/>
              <w:spacing w:before="40" w:after="40"/>
              <w:jc w:val="left"/>
              <w:rPr>
                <w:color w:val="auto"/>
                <w:sz w:val="18"/>
                <w:szCs w:val="18"/>
              </w:rPr>
            </w:pPr>
            <w:r w:rsidRPr="003305E6">
              <w:rPr>
                <w:color w:val="auto"/>
                <w:sz w:val="18"/>
                <w:szCs w:val="18"/>
              </w:rPr>
              <w:t xml:space="preserve">Full </w:t>
            </w:r>
            <w:r w:rsidR="005E2329">
              <w:rPr>
                <w:color w:val="auto"/>
                <w:sz w:val="18"/>
                <w:szCs w:val="18"/>
              </w:rPr>
              <w:t>n</w:t>
            </w:r>
            <w:r w:rsidRPr="003305E6">
              <w:rPr>
                <w:color w:val="auto"/>
                <w:sz w:val="18"/>
                <w:szCs w:val="18"/>
              </w:rPr>
              <w:t>ame</w:t>
            </w:r>
          </w:p>
        </w:tc>
        <w:tc>
          <w:tcPr>
            <w:tcW w:w="2835" w:type="dxa"/>
            <w:shd w:val="clear" w:color="auto" w:fill="auto"/>
            <w:vAlign w:val="center"/>
          </w:tcPr>
          <w:p w14:paraId="305875E3" w14:textId="77777777" w:rsidR="0018012B" w:rsidRPr="003305E6" w:rsidRDefault="0018012B" w:rsidP="002A3FA4">
            <w:pPr>
              <w:pStyle w:val="BodyText1"/>
              <w:spacing w:before="40" w:after="40"/>
              <w:jc w:val="left"/>
              <w:rPr>
                <w:color w:val="auto"/>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shd w:val="clear" w:color="auto" w:fill="DAEEF3" w:themeFill="accent5" w:themeFillTint="33"/>
            <w:vAlign w:val="center"/>
          </w:tcPr>
          <w:p w14:paraId="4CAF606D" w14:textId="6FC56F76" w:rsidR="0018012B" w:rsidRPr="003305E6" w:rsidRDefault="0018012B" w:rsidP="002A3FA4">
            <w:pPr>
              <w:pStyle w:val="BodyText1"/>
              <w:spacing w:before="40" w:after="40"/>
              <w:jc w:val="left"/>
              <w:rPr>
                <w:color w:val="auto"/>
                <w:sz w:val="18"/>
                <w:szCs w:val="18"/>
              </w:rPr>
            </w:pPr>
            <w:r w:rsidRPr="003305E6">
              <w:rPr>
                <w:color w:val="auto"/>
                <w:sz w:val="18"/>
                <w:szCs w:val="18"/>
              </w:rPr>
              <w:t xml:space="preserve">Full </w:t>
            </w:r>
            <w:r w:rsidR="005E2329">
              <w:rPr>
                <w:color w:val="auto"/>
                <w:sz w:val="18"/>
                <w:szCs w:val="18"/>
              </w:rPr>
              <w:t>n</w:t>
            </w:r>
            <w:r w:rsidRPr="003305E6">
              <w:rPr>
                <w:color w:val="auto"/>
                <w:sz w:val="18"/>
                <w:szCs w:val="18"/>
              </w:rPr>
              <w:t>ame</w:t>
            </w:r>
          </w:p>
        </w:tc>
        <w:tc>
          <w:tcPr>
            <w:tcW w:w="2977" w:type="dxa"/>
            <w:shd w:val="clear" w:color="auto" w:fill="auto"/>
            <w:vAlign w:val="center"/>
          </w:tcPr>
          <w:p w14:paraId="7F132310" w14:textId="77777777" w:rsidR="0018012B" w:rsidRPr="003305E6" w:rsidRDefault="0018012B" w:rsidP="002A3FA4">
            <w:pPr>
              <w:pStyle w:val="BodyText1"/>
              <w:spacing w:before="40" w:after="40"/>
              <w:jc w:val="left"/>
              <w:rPr>
                <w:color w:val="auto"/>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18012B" w:rsidRPr="003305E6" w14:paraId="4DA732A6" w14:textId="77777777" w:rsidTr="00055BA8">
        <w:trPr>
          <w:trHeight w:val="340"/>
        </w:trPr>
        <w:tc>
          <w:tcPr>
            <w:tcW w:w="2298" w:type="dxa"/>
            <w:shd w:val="clear" w:color="auto" w:fill="DAEEF3" w:themeFill="accent5" w:themeFillTint="33"/>
            <w:vAlign w:val="center"/>
          </w:tcPr>
          <w:p w14:paraId="3ED1BB2A" w14:textId="0451E84C" w:rsidR="0018012B" w:rsidRPr="003305E6" w:rsidRDefault="0018012B" w:rsidP="002A3FA4">
            <w:pPr>
              <w:pStyle w:val="BodyText1"/>
              <w:spacing w:before="40" w:after="40"/>
              <w:jc w:val="left"/>
              <w:rPr>
                <w:color w:val="auto"/>
                <w:sz w:val="18"/>
                <w:szCs w:val="18"/>
              </w:rPr>
            </w:pPr>
            <w:r w:rsidRPr="003305E6">
              <w:rPr>
                <w:color w:val="auto"/>
                <w:sz w:val="18"/>
                <w:szCs w:val="18"/>
              </w:rPr>
              <w:t xml:space="preserve">Date of </w:t>
            </w:r>
            <w:r w:rsidR="005E2329">
              <w:rPr>
                <w:color w:val="auto"/>
                <w:sz w:val="18"/>
                <w:szCs w:val="18"/>
              </w:rPr>
              <w:t>b</w:t>
            </w:r>
            <w:r w:rsidRPr="003305E6">
              <w:rPr>
                <w:color w:val="auto"/>
                <w:sz w:val="18"/>
                <w:szCs w:val="18"/>
              </w:rPr>
              <w:t>irth</w:t>
            </w:r>
          </w:p>
        </w:tc>
        <w:tc>
          <w:tcPr>
            <w:tcW w:w="2835" w:type="dxa"/>
            <w:shd w:val="clear" w:color="auto" w:fill="auto"/>
            <w:vAlign w:val="center"/>
          </w:tcPr>
          <w:p w14:paraId="0F061DEA" w14:textId="77777777" w:rsidR="0018012B" w:rsidRPr="003305E6" w:rsidRDefault="0018012B" w:rsidP="002A3FA4">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shd w:val="clear" w:color="auto" w:fill="DAEEF3" w:themeFill="accent5" w:themeFillTint="33"/>
            <w:vAlign w:val="center"/>
          </w:tcPr>
          <w:p w14:paraId="78B663CF" w14:textId="55496AC6" w:rsidR="0018012B" w:rsidRPr="003305E6" w:rsidRDefault="0018012B" w:rsidP="002A3FA4">
            <w:pPr>
              <w:pStyle w:val="BodyText1"/>
              <w:spacing w:before="40" w:after="40"/>
              <w:jc w:val="left"/>
              <w:rPr>
                <w:color w:val="auto"/>
                <w:sz w:val="18"/>
                <w:szCs w:val="18"/>
              </w:rPr>
            </w:pPr>
            <w:r w:rsidRPr="003305E6">
              <w:rPr>
                <w:color w:val="auto"/>
                <w:sz w:val="18"/>
                <w:szCs w:val="18"/>
              </w:rPr>
              <w:t xml:space="preserve">Date of </w:t>
            </w:r>
            <w:r w:rsidR="005E2329">
              <w:rPr>
                <w:color w:val="auto"/>
                <w:sz w:val="18"/>
                <w:szCs w:val="18"/>
              </w:rPr>
              <w:t>b</w:t>
            </w:r>
            <w:r w:rsidRPr="003305E6">
              <w:rPr>
                <w:color w:val="auto"/>
                <w:sz w:val="18"/>
                <w:szCs w:val="18"/>
              </w:rPr>
              <w:t>irth</w:t>
            </w:r>
          </w:p>
        </w:tc>
        <w:tc>
          <w:tcPr>
            <w:tcW w:w="2977" w:type="dxa"/>
            <w:shd w:val="clear" w:color="auto" w:fill="auto"/>
            <w:vAlign w:val="center"/>
          </w:tcPr>
          <w:p w14:paraId="081FF92F" w14:textId="77777777" w:rsidR="0018012B" w:rsidRPr="003305E6" w:rsidRDefault="0018012B" w:rsidP="002A3FA4">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18012B" w:rsidRPr="003305E6" w14:paraId="169D19BC" w14:textId="77777777" w:rsidTr="00055BA8">
        <w:trPr>
          <w:trHeight w:val="340"/>
        </w:trPr>
        <w:tc>
          <w:tcPr>
            <w:tcW w:w="2298" w:type="dxa"/>
            <w:shd w:val="clear" w:color="auto" w:fill="DAEEF3" w:themeFill="accent5" w:themeFillTint="33"/>
            <w:vAlign w:val="center"/>
          </w:tcPr>
          <w:p w14:paraId="224EFB73" w14:textId="77777777" w:rsidR="0018012B" w:rsidRPr="003305E6" w:rsidRDefault="0018012B" w:rsidP="002A3FA4">
            <w:pPr>
              <w:pStyle w:val="BodyText1"/>
              <w:spacing w:before="40" w:after="40"/>
              <w:jc w:val="left"/>
              <w:rPr>
                <w:color w:val="auto"/>
                <w:sz w:val="18"/>
                <w:szCs w:val="18"/>
              </w:rPr>
            </w:pPr>
            <w:r w:rsidRPr="003305E6">
              <w:rPr>
                <w:color w:val="auto"/>
                <w:sz w:val="18"/>
                <w:szCs w:val="18"/>
              </w:rPr>
              <w:t>Gender</w:t>
            </w:r>
          </w:p>
        </w:tc>
        <w:tc>
          <w:tcPr>
            <w:tcW w:w="2835" w:type="dxa"/>
            <w:shd w:val="clear" w:color="auto" w:fill="auto"/>
            <w:vAlign w:val="center"/>
          </w:tcPr>
          <w:p w14:paraId="6C5AA2EB" w14:textId="2D35C458" w:rsidR="0018012B" w:rsidRPr="003305E6" w:rsidRDefault="0018012B" w:rsidP="0096531B">
            <w:pPr>
              <w:pStyle w:val="BodyText1"/>
              <w:spacing w:before="40" w:after="40"/>
              <w:jc w:val="left"/>
              <w:rPr>
                <w:color w:val="auto"/>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sidRPr="003305E6">
              <w:rPr>
                <w:rFonts w:asciiTheme="minorHAnsi" w:hAnsiTheme="minorHAnsi"/>
                <w:sz w:val="18"/>
                <w:szCs w:val="18"/>
              </w:rPr>
              <w:t xml:space="preserve"> </w:t>
            </w:r>
          </w:p>
        </w:tc>
        <w:tc>
          <w:tcPr>
            <w:tcW w:w="2664" w:type="dxa"/>
            <w:shd w:val="clear" w:color="auto" w:fill="DAEEF3" w:themeFill="accent5" w:themeFillTint="33"/>
            <w:tcMar>
              <w:right w:w="0" w:type="dxa"/>
            </w:tcMar>
            <w:vAlign w:val="center"/>
          </w:tcPr>
          <w:p w14:paraId="6C290761" w14:textId="77777777" w:rsidR="0018012B" w:rsidRPr="003305E6" w:rsidRDefault="0018012B" w:rsidP="002A3FA4">
            <w:pPr>
              <w:pStyle w:val="BodyText1"/>
              <w:spacing w:before="40" w:after="40"/>
              <w:jc w:val="left"/>
              <w:rPr>
                <w:color w:val="auto"/>
                <w:sz w:val="18"/>
                <w:szCs w:val="18"/>
              </w:rPr>
            </w:pPr>
            <w:r w:rsidRPr="003305E6">
              <w:rPr>
                <w:color w:val="auto"/>
                <w:sz w:val="18"/>
                <w:szCs w:val="18"/>
              </w:rPr>
              <w:t>Gender</w:t>
            </w:r>
          </w:p>
        </w:tc>
        <w:tc>
          <w:tcPr>
            <w:tcW w:w="2977" w:type="dxa"/>
            <w:shd w:val="clear" w:color="auto" w:fill="auto"/>
            <w:vAlign w:val="center"/>
          </w:tcPr>
          <w:p w14:paraId="7A547F1B" w14:textId="33D8E2A9" w:rsidR="0018012B" w:rsidRPr="003305E6" w:rsidRDefault="0018012B" w:rsidP="0096531B">
            <w:pPr>
              <w:pStyle w:val="BodyText1"/>
              <w:spacing w:before="40" w:after="40"/>
              <w:jc w:val="left"/>
              <w:rPr>
                <w:color w:val="auto"/>
                <w:sz w:val="18"/>
                <w:szCs w:val="18"/>
              </w:rPr>
            </w:pP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Female  </w:t>
            </w:r>
            <w:r w:rsidRPr="003305E6">
              <w:rPr>
                <w:sz w:val="18"/>
                <w:szCs w:val="20"/>
              </w:rPr>
              <w:fldChar w:fldCharType="begin">
                <w:ffData>
                  <w:name w:val=""/>
                  <w:enabled/>
                  <w:calcOnExit w:val="0"/>
                  <w:checkBox>
                    <w:sizeAuto/>
                    <w:default w:val="0"/>
                  </w:checkBox>
                </w:ffData>
              </w:fldChar>
            </w:r>
            <w:r w:rsidRPr="003305E6">
              <w:rPr>
                <w:sz w:val="18"/>
                <w:szCs w:val="20"/>
              </w:rPr>
              <w:instrText xml:space="preserve"> FORMCHECKBOX </w:instrText>
            </w:r>
            <w:r w:rsidRPr="003305E6">
              <w:rPr>
                <w:sz w:val="18"/>
                <w:szCs w:val="20"/>
              </w:rPr>
            </w:r>
            <w:r w:rsidRPr="003305E6">
              <w:rPr>
                <w:sz w:val="18"/>
                <w:szCs w:val="20"/>
              </w:rPr>
              <w:fldChar w:fldCharType="separate"/>
            </w:r>
            <w:r w:rsidRPr="003305E6">
              <w:rPr>
                <w:sz w:val="18"/>
                <w:szCs w:val="20"/>
              </w:rPr>
              <w:fldChar w:fldCharType="end"/>
            </w:r>
            <w:r w:rsidRPr="003305E6">
              <w:rPr>
                <w:sz w:val="18"/>
                <w:szCs w:val="20"/>
              </w:rPr>
              <w:t xml:space="preserve">  Other:</w:t>
            </w:r>
            <w:r w:rsidRPr="003305E6">
              <w:rPr>
                <w:rFonts w:asciiTheme="minorHAnsi" w:hAnsiTheme="minorHAnsi"/>
                <w:sz w:val="18"/>
                <w:szCs w:val="18"/>
              </w:rPr>
              <w:t xml:space="preserve"> </w:t>
            </w:r>
          </w:p>
        </w:tc>
      </w:tr>
      <w:tr w:rsidR="0018012B" w:rsidRPr="003305E6" w14:paraId="27A22C98" w14:textId="77777777" w:rsidTr="00055BA8">
        <w:trPr>
          <w:trHeight w:val="340"/>
        </w:trPr>
        <w:tc>
          <w:tcPr>
            <w:tcW w:w="2298" w:type="dxa"/>
            <w:shd w:val="clear" w:color="auto" w:fill="DAEEF3" w:themeFill="accent5" w:themeFillTint="33"/>
            <w:vAlign w:val="center"/>
          </w:tcPr>
          <w:p w14:paraId="23F0FC91" w14:textId="422B3CF7" w:rsidR="0018012B" w:rsidRPr="003305E6" w:rsidRDefault="0018012B" w:rsidP="002A3FA4">
            <w:pPr>
              <w:pStyle w:val="BodyText1"/>
              <w:spacing w:before="40" w:after="40"/>
              <w:jc w:val="left"/>
              <w:rPr>
                <w:color w:val="auto"/>
                <w:sz w:val="18"/>
                <w:szCs w:val="18"/>
              </w:rPr>
            </w:pPr>
            <w:r w:rsidRPr="003305E6">
              <w:rPr>
                <w:color w:val="auto"/>
                <w:sz w:val="18"/>
                <w:szCs w:val="18"/>
              </w:rPr>
              <w:t xml:space="preserve">Relationship to </w:t>
            </w:r>
            <w:r w:rsidR="005E2329">
              <w:rPr>
                <w:color w:val="auto"/>
                <w:sz w:val="18"/>
                <w:szCs w:val="18"/>
              </w:rPr>
              <w:t>a</w:t>
            </w:r>
            <w:r w:rsidRPr="003305E6">
              <w:rPr>
                <w:color w:val="auto"/>
                <w:sz w:val="18"/>
                <w:szCs w:val="18"/>
              </w:rPr>
              <w:t>pplicant</w:t>
            </w:r>
            <w:r w:rsidR="00D6069F">
              <w:rPr>
                <w:color w:val="auto"/>
                <w:sz w:val="18"/>
                <w:szCs w:val="18"/>
              </w:rPr>
              <w:t xml:space="preserve"> carer</w:t>
            </w:r>
            <w:r w:rsidRPr="003305E6">
              <w:rPr>
                <w:color w:val="auto"/>
                <w:sz w:val="18"/>
                <w:szCs w:val="18"/>
              </w:rPr>
              <w:t>/s</w:t>
            </w:r>
          </w:p>
        </w:tc>
        <w:tc>
          <w:tcPr>
            <w:tcW w:w="2835" w:type="dxa"/>
            <w:shd w:val="clear" w:color="auto" w:fill="auto"/>
            <w:vAlign w:val="center"/>
          </w:tcPr>
          <w:p w14:paraId="6F161426" w14:textId="77777777" w:rsidR="0018012B" w:rsidRPr="003305E6" w:rsidRDefault="0018012B" w:rsidP="002A3FA4">
            <w:pPr>
              <w:pStyle w:val="BodyText1"/>
              <w:spacing w:before="40" w:after="40"/>
              <w:jc w:val="left"/>
              <w:rPr>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shd w:val="clear" w:color="auto" w:fill="DAEEF3" w:themeFill="accent5" w:themeFillTint="33"/>
            <w:tcMar>
              <w:right w:w="0" w:type="dxa"/>
            </w:tcMar>
            <w:vAlign w:val="center"/>
          </w:tcPr>
          <w:p w14:paraId="3D0FEEF7" w14:textId="71F3B85C" w:rsidR="0018012B" w:rsidRPr="003305E6" w:rsidRDefault="0018012B" w:rsidP="002A3FA4">
            <w:pPr>
              <w:pStyle w:val="BodyText1"/>
              <w:spacing w:before="40" w:after="40"/>
              <w:jc w:val="left"/>
              <w:rPr>
                <w:color w:val="auto"/>
                <w:sz w:val="18"/>
                <w:szCs w:val="18"/>
              </w:rPr>
            </w:pPr>
            <w:r w:rsidRPr="003305E6">
              <w:rPr>
                <w:color w:val="auto"/>
                <w:sz w:val="18"/>
                <w:szCs w:val="18"/>
              </w:rPr>
              <w:t xml:space="preserve">Relationship to </w:t>
            </w:r>
            <w:r w:rsidR="005E2329">
              <w:rPr>
                <w:color w:val="auto"/>
                <w:sz w:val="18"/>
                <w:szCs w:val="18"/>
              </w:rPr>
              <w:t>a</w:t>
            </w:r>
            <w:r w:rsidRPr="003305E6">
              <w:rPr>
                <w:color w:val="auto"/>
                <w:sz w:val="18"/>
                <w:szCs w:val="18"/>
              </w:rPr>
              <w:t>pplicant</w:t>
            </w:r>
            <w:r w:rsidR="00D6069F">
              <w:rPr>
                <w:color w:val="auto"/>
                <w:sz w:val="18"/>
                <w:szCs w:val="18"/>
              </w:rPr>
              <w:t xml:space="preserve"> carer</w:t>
            </w:r>
            <w:r w:rsidRPr="003305E6">
              <w:rPr>
                <w:color w:val="auto"/>
                <w:sz w:val="18"/>
                <w:szCs w:val="18"/>
              </w:rPr>
              <w:t>/s</w:t>
            </w:r>
          </w:p>
        </w:tc>
        <w:tc>
          <w:tcPr>
            <w:tcW w:w="2977" w:type="dxa"/>
            <w:shd w:val="clear" w:color="auto" w:fill="auto"/>
            <w:vAlign w:val="center"/>
          </w:tcPr>
          <w:p w14:paraId="274F48A2" w14:textId="77777777" w:rsidR="0018012B" w:rsidRPr="003305E6" w:rsidRDefault="0018012B" w:rsidP="002A3FA4">
            <w:pPr>
              <w:pStyle w:val="BodyText1"/>
              <w:spacing w:before="40" w:after="40"/>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18012B" w:rsidRPr="003305E6" w14:paraId="324DA7CE" w14:textId="77777777" w:rsidTr="00055BA8">
        <w:trPr>
          <w:trHeight w:val="340"/>
        </w:trPr>
        <w:tc>
          <w:tcPr>
            <w:tcW w:w="2298" w:type="dxa"/>
            <w:shd w:val="clear" w:color="auto" w:fill="DAEEF3" w:themeFill="accent5" w:themeFillTint="33"/>
            <w:vAlign w:val="center"/>
          </w:tcPr>
          <w:p w14:paraId="13959079" w14:textId="15DB893E" w:rsidR="0018012B" w:rsidRPr="003305E6" w:rsidRDefault="005425DF" w:rsidP="002A3FA4">
            <w:pPr>
              <w:pStyle w:val="BodyText1"/>
              <w:spacing w:before="40" w:after="40"/>
              <w:jc w:val="left"/>
              <w:rPr>
                <w:color w:val="auto"/>
                <w:sz w:val="18"/>
                <w:szCs w:val="18"/>
              </w:rPr>
            </w:pPr>
            <w:r>
              <w:rPr>
                <w:color w:val="auto"/>
                <w:sz w:val="18"/>
                <w:szCs w:val="18"/>
              </w:rPr>
              <w:t>WWCC</w:t>
            </w:r>
          </w:p>
        </w:tc>
        <w:tc>
          <w:tcPr>
            <w:tcW w:w="2835" w:type="dxa"/>
            <w:shd w:val="clear" w:color="auto" w:fill="auto"/>
            <w:vAlign w:val="center"/>
          </w:tcPr>
          <w:p w14:paraId="1EA4E980" w14:textId="77777777" w:rsidR="005425DF" w:rsidRDefault="005425DF" w:rsidP="005425DF">
            <w:pPr>
              <w:pStyle w:val="BodyText1"/>
              <w:rPr>
                <w:rFonts w:asciiTheme="minorHAnsi" w:hAnsiTheme="minorHAnsi"/>
                <w:sz w:val="18"/>
                <w:szCs w:val="18"/>
              </w:rPr>
            </w:pP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Yes    </w:t>
            </w: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No</w:t>
            </w:r>
          </w:p>
          <w:p w14:paraId="379E8A59" w14:textId="3C8826BD" w:rsidR="005425DF" w:rsidRDefault="005425DF" w:rsidP="005425DF">
            <w:pPr>
              <w:pStyle w:val="BodyText1"/>
              <w:rPr>
                <w:rFonts w:asciiTheme="minorHAnsi" w:hAnsiTheme="minorHAnsi"/>
                <w:sz w:val="18"/>
                <w:szCs w:val="18"/>
              </w:rPr>
            </w:pPr>
            <w:r>
              <w:rPr>
                <w:rFonts w:asciiTheme="minorHAnsi" w:hAnsiTheme="minorHAnsi"/>
                <w:sz w:val="18"/>
                <w:szCs w:val="18"/>
              </w:rPr>
              <w:t xml:space="preserve">Date </w:t>
            </w:r>
            <w:r w:rsidR="005E2329">
              <w:rPr>
                <w:rFonts w:asciiTheme="minorHAnsi" w:hAnsiTheme="minorHAnsi"/>
                <w:sz w:val="18"/>
                <w:szCs w:val="18"/>
              </w:rPr>
              <w:t>c</w:t>
            </w:r>
            <w:r>
              <w:rPr>
                <w:rFonts w:asciiTheme="minorHAnsi" w:hAnsiTheme="minorHAnsi"/>
                <w:sz w:val="18"/>
                <w:szCs w:val="18"/>
              </w:rPr>
              <w:t>leared</w:t>
            </w:r>
          </w:p>
          <w:p w14:paraId="582E50AC" w14:textId="77777777" w:rsidR="005425DF" w:rsidRDefault="005425DF" w:rsidP="005425DF">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03D9B63F" w14:textId="77777777" w:rsidR="005425DF" w:rsidRDefault="005425DF" w:rsidP="005425DF">
            <w:pPr>
              <w:pStyle w:val="BodyText1"/>
              <w:rPr>
                <w:rFonts w:asciiTheme="minorHAnsi" w:hAnsiTheme="minorHAnsi"/>
                <w:sz w:val="18"/>
                <w:szCs w:val="18"/>
              </w:rPr>
            </w:pPr>
            <w:r>
              <w:rPr>
                <w:rFonts w:asciiTheme="minorHAnsi" w:hAnsiTheme="minorHAnsi"/>
                <w:sz w:val="18"/>
                <w:szCs w:val="18"/>
              </w:rPr>
              <w:lastRenderedPageBreak/>
              <w:t>If no, date it was submitted to DHS</w:t>
            </w:r>
          </w:p>
          <w:p w14:paraId="181562E8" w14:textId="5231479B" w:rsidR="0018012B" w:rsidRPr="003305E6" w:rsidRDefault="005425DF" w:rsidP="005425DF">
            <w:pPr>
              <w:pStyle w:val="BodyText1"/>
              <w:spacing w:before="40"/>
              <w:jc w:val="left"/>
              <w:rPr>
                <w:color w:val="auto"/>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664" w:type="dxa"/>
            <w:shd w:val="clear" w:color="auto" w:fill="DAEEF3" w:themeFill="accent5" w:themeFillTint="33"/>
            <w:tcMar>
              <w:right w:w="0" w:type="dxa"/>
            </w:tcMar>
            <w:vAlign w:val="center"/>
          </w:tcPr>
          <w:p w14:paraId="07801AD4" w14:textId="2892B349" w:rsidR="0018012B" w:rsidRPr="003305E6" w:rsidRDefault="005425DF" w:rsidP="002A3FA4">
            <w:pPr>
              <w:pStyle w:val="BodyText1"/>
              <w:spacing w:before="40" w:after="40"/>
              <w:jc w:val="left"/>
              <w:rPr>
                <w:color w:val="auto"/>
                <w:sz w:val="18"/>
                <w:szCs w:val="18"/>
              </w:rPr>
            </w:pPr>
            <w:r>
              <w:rPr>
                <w:color w:val="auto"/>
                <w:sz w:val="18"/>
                <w:szCs w:val="18"/>
              </w:rPr>
              <w:lastRenderedPageBreak/>
              <w:t>WWCC</w:t>
            </w:r>
          </w:p>
        </w:tc>
        <w:tc>
          <w:tcPr>
            <w:tcW w:w="2977" w:type="dxa"/>
            <w:shd w:val="clear" w:color="auto" w:fill="auto"/>
            <w:vAlign w:val="center"/>
          </w:tcPr>
          <w:p w14:paraId="38CF822F" w14:textId="77777777" w:rsidR="005425DF" w:rsidRDefault="005425DF" w:rsidP="005425DF">
            <w:pPr>
              <w:pStyle w:val="BodyText1"/>
              <w:rPr>
                <w:rFonts w:asciiTheme="minorHAnsi" w:hAnsiTheme="minorHAnsi"/>
                <w:sz w:val="18"/>
                <w:szCs w:val="18"/>
              </w:rPr>
            </w:pP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Yes    </w:t>
            </w:r>
            <w:r w:rsidRPr="00444C8F">
              <w:rPr>
                <w:rFonts w:asciiTheme="minorHAnsi" w:hAnsiTheme="minorHAnsi"/>
                <w:sz w:val="18"/>
                <w:szCs w:val="18"/>
              </w:rPr>
              <w:fldChar w:fldCharType="begin">
                <w:ffData>
                  <w:name w:val=""/>
                  <w:enabled/>
                  <w:calcOnExit w:val="0"/>
                  <w:checkBox>
                    <w:sizeAuto/>
                    <w:default w:val="0"/>
                  </w:checkBox>
                </w:ffData>
              </w:fldChar>
            </w:r>
            <w:r w:rsidRPr="00444C8F">
              <w:rPr>
                <w:rFonts w:asciiTheme="minorHAnsi" w:hAnsiTheme="minorHAnsi"/>
                <w:sz w:val="18"/>
                <w:szCs w:val="18"/>
              </w:rPr>
              <w:instrText xml:space="preserve"> FORMCHECKBOX </w:instrText>
            </w:r>
            <w:r w:rsidRPr="00444C8F">
              <w:rPr>
                <w:rFonts w:asciiTheme="minorHAnsi" w:hAnsiTheme="minorHAnsi"/>
                <w:sz w:val="18"/>
                <w:szCs w:val="18"/>
              </w:rPr>
            </w:r>
            <w:r w:rsidRPr="00444C8F">
              <w:rPr>
                <w:rFonts w:asciiTheme="minorHAnsi" w:hAnsiTheme="minorHAnsi"/>
                <w:sz w:val="18"/>
                <w:szCs w:val="18"/>
              </w:rPr>
              <w:fldChar w:fldCharType="separate"/>
            </w:r>
            <w:r w:rsidRPr="00444C8F">
              <w:rPr>
                <w:rFonts w:asciiTheme="minorHAnsi" w:hAnsiTheme="minorHAnsi"/>
                <w:sz w:val="18"/>
                <w:szCs w:val="18"/>
              </w:rPr>
              <w:fldChar w:fldCharType="end"/>
            </w:r>
            <w:r w:rsidRPr="00444C8F">
              <w:rPr>
                <w:rFonts w:asciiTheme="minorHAnsi" w:hAnsiTheme="minorHAnsi"/>
                <w:sz w:val="18"/>
                <w:szCs w:val="18"/>
              </w:rPr>
              <w:t xml:space="preserve">  No</w:t>
            </w:r>
          </w:p>
          <w:p w14:paraId="0BC22848" w14:textId="4E42E718" w:rsidR="005425DF" w:rsidRDefault="005425DF" w:rsidP="005425DF">
            <w:pPr>
              <w:pStyle w:val="BodyText1"/>
              <w:rPr>
                <w:rFonts w:asciiTheme="minorHAnsi" w:hAnsiTheme="minorHAnsi"/>
                <w:sz w:val="18"/>
                <w:szCs w:val="18"/>
              </w:rPr>
            </w:pPr>
            <w:r>
              <w:rPr>
                <w:rFonts w:asciiTheme="minorHAnsi" w:hAnsiTheme="minorHAnsi"/>
                <w:sz w:val="18"/>
                <w:szCs w:val="18"/>
              </w:rPr>
              <w:t xml:space="preserve">Date </w:t>
            </w:r>
            <w:r w:rsidR="005E2329">
              <w:rPr>
                <w:rFonts w:asciiTheme="minorHAnsi" w:hAnsiTheme="minorHAnsi"/>
                <w:sz w:val="18"/>
                <w:szCs w:val="18"/>
              </w:rPr>
              <w:t>c</w:t>
            </w:r>
            <w:r>
              <w:rPr>
                <w:rFonts w:asciiTheme="minorHAnsi" w:hAnsiTheme="minorHAnsi"/>
                <w:sz w:val="18"/>
                <w:szCs w:val="18"/>
              </w:rPr>
              <w:t>leared</w:t>
            </w:r>
          </w:p>
          <w:p w14:paraId="32901884" w14:textId="77777777" w:rsidR="005425DF" w:rsidRDefault="005425DF" w:rsidP="005425DF">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5D0948EF" w14:textId="77777777" w:rsidR="005425DF" w:rsidRDefault="005425DF" w:rsidP="005425DF">
            <w:pPr>
              <w:pStyle w:val="BodyText1"/>
              <w:rPr>
                <w:rFonts w:asciiTheme="minorHAnsi" w:hAnsiTheme="minorHAnsi"/>
                <w:sz w:val="18"/>
                <w:szCs w:val="18"/>
              </w:rPr>
            </w:pPr>
            <w:r>
              <w:rPr>
                <w:rFonts w:asciiTheme="minorHAnsi" w:hAnsiTheme="minorHAnsi"/>
                <w:sz w:val="18"/>
                <w:szCs w:val="18"/>
              </w:rPr>
              <w:lastRenderedPageBreak/>
              <w:t>If no, date it was submitted to DHS</w:t>
            </w:r>
          </w:p>
          <w:p w14:paraId="53850CEC" w14:textId="483FCF84" w:rsidR="0018012B" w:rsidRPr="003305E6" w:rsidRDefault="005425DF" w:rsidP="005425DF">
            <w:pPr>
              <w:pStyle w:val="BodyText1"/>
              <w:spacing w:before="40" w:after="40"/>
              <w:jc w:val="left"/>
              <w:rPr>
                <w:color w:val="auto"/>
                <w:sz w:val="18"/>
                <w:szCs w:val="18"/>
              </w:rPr>
            </w:pPr>
            <w:r>
              <w:rPr>
                <w:rFonts w:asciiTheme="minorHAnsi" w:hAnsiTheme="minorHAnsi"/>
                <w:sz w:val="18"/>
                <w:szCs w:val="18"/>
              </w:rPr>
              <w:t xml:space="preserve">Date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055BA8" w:rsidRPr="003305E6" w14:paraId="1EA31044" w14:textId="77777777" w:rsidTr="00055BA8">
        <w:tblPrEx>
          <w:tblBorders>
            <w:top w:val="none" w:sz="0" w:space="0" w:color="auto"/>
            <w:left w:val="none" w:sz="0" w:space="0" w:color="auto"/>
            <w:bottom w:val="none" w:sz="0" w:space="0" w:color="auto"/>
            <w:right w:val="none" w:sz="0" w:space="0" w:color="auto"/>
            <w:insideH w:val="none" w:sz="0" w:space="0" w:color="auto"/>
            <w:insideV w:val="none" w:sz="0" w:space="0" w:color="auto"/>
          </w:tblBorders>
        </w:tblPrEx>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3C06FC15" w14:textId="77777777" w:rsidR="00055BA8" w:rsidRDefault="00055BA8" w:rsidP="004A3C9D">
            <w:pPr>
              <w:pStyle w:val="BodyText1"/>
              <w:jc w:val="left"/>
              <w:rPr>
                <w:color w:val="auto"/>
                <w:sz w:val="18"/>
                <w:szCs w:val="18"/>
              </w:rPr>
            </w:pPr>
            <w:r>
              <w:rPr>
                <w:color w:val="auto"/>
                <w:sz w:val="18"/>
                <w:szCs w:val="18"/>
              </w:rPr>
              <w:lastRenderedPageBreak/>
              <w:t xml:space="preserve">South Australian Police (SAPOL) Check </w:t>
            </w:r>
          </w:p>
        </w:tc>
        <w:tc>
          <w:tcPr>
            <w:tcW w:w="2835" w:type="dxa"/>
            <w:tcBorders>
              <w:top w:val="single" w:sz="4" w:space="0" w:color="78C0D4"/>
              <w:left w:val="single" w:sz="4" w:space="0" w:color="78C0D4"/>
              <w:bottom w:val="single" w:sz="4" w:space="0" w:color="78C0D4"/>
              <w:right w:val="single" w:sz="4" w:space="0" w:color="78C0D4"/>
            </w:tcBorders>
            <w:shd w:val="clear" w:color="auto" w:fill="auto"/>
          </w:tcPr>
          <w:p w14:paraId="730195A8" w14:textId="77777777" w:rsidR="00055BA8" w:rsidRPr="003305E6" w:rsidRDefault="00055BA8" w:rsidP="004A3C9D">
            <w:pPr>
              <w:pStyle w:val="BodyText1"/>
              <w:rPr>
                <w:rFonts w:asciiTheme="minorHAnsi" w:hAnsiTheme="minorHAnsi"/>
                <w:sz w:val="18"/>
                <w:szCs w:val="18"/>
              </w:rPr>
            </w:pPr>
            <w:r>
              <w:rPr>
                <w:rFonts w:asciiTheme="minorHAnsi" w:hAnsiTheme="minorHAnsi"/>
                <w:sz w:val="18"/>
                <w:szCs w:val="18"/>
              </w:rPr>
              <w:t xml:space="preserve">Date Completed:   </w:t>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1ED73AAE" w14:textId="77777777" w:rsidR="00055BA8" w:rsidRDefault="00055BA8" w:rsidP="004A3C9D">
            <w:pPr>
              <w:pStyle w:val="BodyText1"/>
              <w:jc w:val="left"/>
              <w:rPr>
                <w:color w:val="auto"/>
                <w:sz w:val="18"/>
                <w:szCs w:val="18"/>
              </w:rPr>
            </w:pPr>
          </w:p>
        </w:tc>
        <w:tc>
          <w:tcPr>
            <w:tcW w:w="2977" w:type="dxa"/>
            <w:tcBorders>
              <w:top w:val="single" w:sz="4" w:space="0" w:color="78C0D4"/>
              <w:left w:val="single" w:sz="4" w:space="0" w:color="78C0D4"/>
              <w:bottom w:val="single" w:sz="4" w:space="0" w:color="78C0D4"/>
              <w:right w:val="single" w:sz="4" w:space="0" w:color="78C0D4"/>
            </w:tcBorders>
            <w:shd w:val="clear" w:color="auto" w:fill="auto"/>
          </w:tcPr>
          <w:p w14:paraId="41F2E75F" w14:textId="77777777" w:rsidR="00055BA8" w:rsidRPr="00910B6D" w:rsidRDefault="00055BA8" w:rsidP="004A3C9D">
            <w:pPr>
              <w:pStyle w:val="BodyText1"/>
              <w:rPr>
                <w:rFonts w:asciiTheme="minorHAnsi" w:hAnsiTheme="minorHAnsi"/>
                <w:sz w:val="18"/>
                <w:szCs w:val="18"/>
              </w:rPr>
            </w:pPr>
            <w:r>
              <w:rPr>
                <w:rFonts w:asciiTheme="minorHAnsi" w:hAnsiTheme="minorHAnsi"/>
                <w:sz w:val="18"/>
                <w:szCs w:val="18"/>
              </w:rPr>
              <w:t>Date Completed:</w:t>
            </w:r>
          </w:p>
        </w:tc>
      </w:tr>
      <w:tr w:rsidR="00A34EE2" w:rsidRPr="003305E6" w14:paraId="6651452F" w14:textId="77777777" w:rsidTr="00055BA8">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vAlign w:val="center"/>
          </w:tcPr>
          <w:p w14:paraId="68455596" w14:textId="53182C5E" w:rsidR="00A34EE2" w:rsidRPr="003305E6" w:rsidRDefault="00A34EE2" w:rsidP="00005721">
            <w:pPr>
              <w:pStyle w:val="BodyText1"/>
              <w:spacing w:before="40" w:after="40"/>
              <w:jc w:val="left"/>
              <w:rPr>
                <w:color w:val="auto"/>
                <w:sz w:val="18"/>
                <w:szCs w:val="18"/>
              </w:rPr>
            </w:pPr>
            <w:r>
              <w:rPr>
                <w:color w:val="auto"/>
                <w:sz w:val="18"/>
                <w:szCs w:val="18"/>
              </w:rPr>
              <w:t xml:space="preserve">Child </w:t>
            </w:r>
            <w:r w:rsidR="005E2329">
              <w:rPr>
                <w:color w:val="auto"/>
                <w:sz w:val="18"/>
                <w:szCs w:val="18"/>
              </w:rPr>
              <w:t>p</w:t>
            </w:r>
            <w:r>
              <w:rPr>
                <w:color w:val="auto"/>
                <w:sz w:val="18"/>
                <w:szCs w:val="18"/>
              </w:rPr>
              <w:t xml:space="preserve">rotection </w:t>
            </w:r>
            <w:r w:rsidR="005E2329">
              <w:rPr>
                <w:color w:val="auto"/>
                <w:sz w:val="18"/>
                <w:szCs w:val="18"/>
              </w:rPr>
              <w:t>h</w:t>
            </w:r>
            <w:r>
              <w:rPr>
                <w:color w:val="auto"/>
                <w:sz w:val="18"/>
                <w:szCs w:val="18"/>
              </w:rPr>
              <w:t xml:space="preserve">istory </w:t>
            </w:r>
            <w:r w:rsidR="005E2329">
              <w:rPr>
                <w:color w:val="auto"/>
                <w:sz w:val="18"/>
                <w:szCs w:val="18"/>
              </w:rPr>
              <w:t>c</w:t>
            </w:r>
            <w:r>
              <w:rPr>
                <w:color w:val="auto"/>
                <w:sz w:val="18"/>
                <w:szCs w:val="18"/>
              </w:rPr>
              <w:t xml:space="preserve">heck </w:t>
            </w:r>
          </w:p>
        </w:tc>
        <w:tc>
          <w:tcPr>
            <w:tcW w:w="2835" w:type="dxa"/>
            <w:tcBorders>
              <w:top w:val="single" w:sz="4" w:space="0" w:color="78C0D4"/>
              <w:left w:val="single" w:sz="4" w:space="0" w:color="78C0D4"/>
              <w:bottom w:val="single" w:sz="4" w:space="0" w:color="78C0D4"/>
              <w:right w:val="single" w:sz="4" w:space="0" w:color="78C0D4"/>
            </w:tcBorders>
            <w:shd w:val="clear" w:color="auto" w:fill="auto"/>
            <w:vAlign w:val="center"/>
          </w:tcPr>
          <w:p w14:paraId="348B4B02" w14:textId="68FBD4B0" w:rsidR="00A34EE2" w:rsidRPr="003305E6" w:rsidRDefault="00055BA8" w:rsidP="00A34EE2">
            <w:pPr>
              <w:pStyle w:val="BodyText1"/>
              <w:rPr>
                <w:rFonts w:asciiTheme="minorHAnsi" w:hAnsiTheme="minorHAnsi"/>
                <w:sz w:val="18"/>
                <w:szCs w:val="18"/>
              </w:rPr>
            </w:pPr>
            <w:r>
              <w:rPr>
                <w:rFonts w:asciiTheme="minorHAnsi" w:hAnsiTheme="minorHAnsi"/>
                <w:sz w:val="18"/>
                <w:szCs w:val="18"/>
              </w:rPr>
              <w:t>Date Completed:</w:t>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vAlign w:val="center"/>
          </w:tcPr>
          <w:p w14:paraId="5EC967A9" w14:textId="2AD6571A" w:rsidR="00A34EE2" w:rsidRPr="003305E6" w:rsidRDefault="00A34EE2" w:rsidP="00005721">
            <w:pPr>
              <w:pStyle w:val="BodyText1"/>
              <w:spacing w:before="40" w:after="40"/>
              <w:jc w:val="left"/>
              <w:rPr>
                <w:color w:val="auto"/>
                <w:sz w:val="18"/>
                <w:szCs w:val="18"/>
              </w:rPr>
            </w:pPr>
            <w:r>
              <w:rPr>
                <w:color w:val="auto"/>
                <w:sz w:val="18"/>
                <w:szCs w:val="18"/>
              </w:rPr>
              <w:t xml:space="preserve">Child </w:t>
            </w:r>
            <w:r w:rsidR="005E2329">
              <w:rPr>
                <w:color w:val="auto"/>
                <w:sz w:val="18"/>
                <w:szCs w:val="18"/>
              </w:rPr>
              <w:t>p</w:t>
            </w:r>
            <w:r>
              <w:rPr>
                <w:color w:val="auto"/>
                <w:sz w:val="18"/>
                <w:szCs w:val="18"/>
              </w:rPr>
              <w:t xml:space="preserve">rotection </w:t>
            </w:r>
            <w:r w:rsidR="005E2329">
              <w:rPr>
                <w:color w:val="auto"/>
                <w:sz w:val="18"/>
                <w:szCs w:val="18"/>
              </w:rPr>
              <w:t>h</w:t>
            </w:r>
            <w:r>
              <w:rPr>
                <w:color w:val="auto"/>
                <w:sz w:val="18"/>
                <w:szCs w:val="18"/>
              </w:rPr>
              <w:t xml:space="preserve">istory </w:t>
            </w:r>
            <w:r w:rsidR="005E2329">
              <w:rPr>
                <w:color w:val="auto"/>
                <w:sz w:val="18"/>
                <w:szCs w:val="18"/>
              </w:rPr>
              <w:t>c</w:t>
            </w:r>
            <w:r>
              <w:rPr>
                <w:color w:val="auto"/>
                <w:sz w:val="18"/>
                <w:szCs w:val="18"/>
              </w:rPr>
              <w:t>heck</w:t>
            </w:r>
          </w:p>
        </w:tc>
        <w:tc>
          <w:tcPr>
            <w:tcW w:w="2977" w:type="dxa"/>
            <w:tcBorders>
              <w:top w:val="single" w:sz="4" w:space="0" w:color="78C0D4"/>
              <w:left w:val="single" w:sz="4" w:space="0" w:color="78C0D4"/>
              <w:bottom w:val="single" w:sz="4" w:space="0" w:color="78C0D4"/>
              <w:right w:val="single" w:sz="4" w:space="0" w:color="78C0D4"/>
            </w:tcBorders>
            <w:shd w:val="clear" w:color="auto" w:fill="auto"/>
            <w:vAlign w:val="center"/>
          </w:tcPr>
          <w:p w14:paraId="1DD3EDAA" w14:textId="511AC195" w:rsidR="00A34EE2" w:rsidRPr="003305E6" w:rsidRDefault="00055BA8" w:rsidP="00A34EE2">
            <w:pPr>
              <w:pStyle w:val="BodyText1"/>
              <w:rPr>
                <w:rFonts w:asciiTheme="minorHAnsi" w:hAnsiTheme="minorHAnsi"/>
                <w:sz w:val="18"/>
                <w:szCs w:val="18"/>
              </w:rPr>
            </w:pPr>
            <w:r>
              <w:rPr>
                <w:rFonts w:asciiTheme="minorHAnsi" w:hAnsiTheme="minorHAnsi"/>
                <w:sz w:val="18"/>
                <w:szCs w:val="18"/>
              </w:rPr>
              <w:t>Date Completed:</w:t>
            </w:r>
          </w:p>
        </w:tc>
      </w:tr>
      <w:tr w:rsidR="004A3A1D" w:rsidRPr="00910B6D" w14:paraId="76D56C93" w14:textId="77777777" w:rsidTr="00055BA8">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Pr>
          <w:p w14:paraId="71A592C3" w14:textId="77777777" w:rsidR="004A3A1D" w:rsidRDefault="004A3A1D" w:rsidP="00C3391E">
            <w:pPr>
              <w:pStyle w:val="BodyText1"/>
              <w:jc w:val="left"/>
              <w:rPr>
                <w:color w:val="auto"/>
                <w:sz w:val="18"/>
                <w:szCs w:val="18"/>
              </w:rPr>
            </w:pPr>
            <w:r>
              <w:rPr>
                <w:color w:val="auto"/>
                <w:sz w:val="18"/>
                <w:szCs w:val="18"/>
              </w:rPr>
              <w:t xml:space="preserve">Connect for Safety (C4S) </w:t>
            </w:r>
          </w:p>
        </w:tc>
        <w:tc>
          <w:tcPr>
            <w:tcW w:w="2835" w:type="dxa"/>
            <w:tcBorders>
              <w:top w:val="single" w:sz="4" w:space="0" w:color="78C0D4"/>
              <w:left w:val="single" w:sz="4" w:space="0" w:color="78C0D4"/>
              <w:bottom w:val="single" w:sz="4" w:space="0" w:color="78C0D4"/>
              <w:right w:val="single" w:sz="4" w:space="0" w:color="78C0D4"/>
            </w:tcBorders>
            <w:shd w:val="clear" w:color="auto" w:fill="auto"/>
          </w:tcPr>
          <w:p w14:paraId="77FC430A" w14:textId="20397A55" w:rsidR="004A3A1D" w:rsidRPr="003305E6" w:rsidRDefault="00055BA8" w:rsidP="00C3391E">
            <w:pPr>
              <w:pStyle w:val="BodyText1"/>
              <w:rPr>
                <w:rFonts w:asciiTheme="minorHAnsi" w:hAnsiTheme="minorHAnsi"/>
                <w:sz w:val="18"/>
                <w:szCs w:val="18"/>
              </w:rPr>
            </w:pPr>
            <w:r>
              <w:rPr>
                <w:rFonts w:asciiTheme="minorHAnsi" w:hAnsiTheme="minorHAnsi"/>
                <w:sz w:val="18"/>
                <w:szCs w:val="18"/>
              </w:rPr>
              <w:t>Date Completed:</w:t>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tcPr>
          <w:p w14:paraId="23A4CEBF" w14:textId="77777777" w:rsidR="004A3A1D" w:rsidRDefault="004A3A1D" w:rsidP="00C3391E">
            <w:pPr>
              <w:pStyle w:val="BodyText1"/>
              <w:jc w:val="left"/>
              <w:rPr>
                <w:color w:val="auto"/>
                <w:sz w:val="18"/>
                <w:szCs w:val="18"/>
              </w:rPr>
            </w:pPr>
            <w:r>
              <w:rPr>
                <w:color w:val="auto"/>
                <w:sz w:val="18"/>
                <w:szCs w:val="18"/>
              </w:rPr>
              <w:t>Connect for Safety (C4S)</w:t>
            </w:r>
          </w:p>
        </w:tc>
        <w:tc>
          <w:tcPr>
            <w:tcW w:w="2977" w:type="dxa"/>
            <w:tcBorders>
              <w:top w:val="single" w:sz="4" w:space="0" w:color="78C0D4"/>
              <w:left w:val="single" w:sz="4" w:space="0" w:color="78C0D4"/>
              <w:bottom w:val="single" w:sz="4" w:space="0" w:color="78C0D4"/>
              <w:right w:val="single" w:sz="4" w:space="0" w:color="78C0D4"/>
            </w:tcBorders>
            <w:shd w:val="clear" w:color="auto" w:fill="auto"/>
          </w:tcPr>
          <w:p w14:paraId="049C2F76" w14:textId="7F5B4A00" w:rsidR="004A3A1D" w:rsidRPr="00910B6D" w:rsidRDefault="00055BA8" w:rsidP="00C3391E">
            <w:pPr>
              <w:pStyle w:val="BodyText1"/>
              <w:rPr>
                <w:rFonts w:asciiTheme="minorHAnsi" w:hAnsiTheme="minorHAnsi"/>
                <w:sz w:val="18"/>
                <w:szCs w:val="18"/>
              </w:rPr>
            </w:pPr>
            <w:r>
              <w:rPr>
                <w:rFonts w:asciiTheme="minorHAnsi" w:hAnsiTheme="minorHAnsi"/>
                <w:sz w:val="18"/>
                <w:szCs w:val="18"/>
              </w:rPr>
              <w:t>Date Completed:</w:t>
            </w:r>
          </w:p>
        </w:tc>
      </w:tr>
      <w:tr w:rsidR="003D7FAD" w:rsidRPr="00A34EE2" w14:paraId="4555B486" w14:textId="77777777" w:rsidTr="00055BA8">
        <w:trPr>
          <w:trHeight w:val="340"/>
        </w:trPr>
        <w:tc>
          <w:tcPr>
            <w:tcW w:w="2298"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vAlign w:val="center"/>
          </w:tcPr>
          <w:p w14:paraId="0C5F2FAD" w14:textId="30CFB117" w:rsidR="003D7FAD" w:rsidRPr="003305E6" w:rsidRDefault="003D7FAD" w:rsidP="00005721">
            <w:pPr>
              <w:pStyle w:val="BodyText1"/>
              <w:spacing w:before="40" w:after="40"/>
              <w:jc w:val="left"/>
              <w:rPr>
                <w:color w:val="auto"/>
                <w:sz w:val="18"/>
                <w:szCs w:val="18"/>
              </w:rPr>
            </w:pPr>
            <w:r w:rsidRPr="00910B6D">
              <w:rPr>
                <w:color w:val="auto"/>
                <w:sz w:val="18"/>
                <w:szCs w:val="18"/>
              </w:rPr>
              <w:t xml:space="preserve">Interstate </w:t>
            </w:r>
            <w:r w:rsidR="005E2329">
              <w:rPr>
                <w:color w:val="auto"/>
                <w:sz w:val="18"/>
                <w:szCs w:val="18"/>
              </w:rPr>
              <w:t>c</w:t>
            </w:r>
            <w:r w:rsidRPr="00910B6D">
              <w:rPr>
                <w:color w:val="auto"/>
                <w:sz w:val="18"/>
                <w:szCs w:val="18"/>
              </w:rPr>
              <w:t xml:space="preserve">hild </w:t>
            </w:r>
            <w:r w:rsidR="005E2329">
              <w:rPr>
                <w:color w:val="auto"/>
                <w:sz w:val="18"/>
                <w:szCs w:val="18"/>
              </w:rPr>
              <w:t>p</w:t>
            </w:r>
            <w:r w:rsidRPr="00910B6D">
              <w:rPr>
                <w:color w:val="auto"/>
                <w:sz w:val="18"/>
                <w:szCs w:val="18"/>
              </w:rPr>
              <w:t xml:space="preserve">rotection </w:t>
            </w:r>
            <w:r w:rsidR="005E2329">
              <w:rPr>
                <w:color w:val="auto"/>
                <w:sz w:val="18"/>
                <w:szCs w:val="18"/>
              </w:rPr>
              <w:t>history c</w:t>
            </w:r>
            <w:r w:rsidRPr="00910B6D">
              <w:rPr>
                <w:color w:val="auto"/>
                <w:sz w:val="18"/>
                <w:szCs w:val="18"/>
              </w:rPr>
              <w:t xml:space="preserve">heck </w:t>
            </w:r>
            <w:r w:rsidRPr="00A34EE2">
              <w:rPr>
                <w:color w:val="auto"/>
                <w:sz w:val="18"/>
                <w:szCs w:val="18"/>
              </w:rPr>
              <w:t>(if have lived interstate)</w:t>
            </w:r>
          </w:p>
        </w:tc>
        <w:tc>
          <w:tcPr>
            <w:tcW w:w="2835" w:type="dxa"/>
            <w:tcBorders>
              <w:top w:val="single" w:sz="4" w:space="0" w:color="78C0D4"/>
              <w:left w:val="single" w:sz="4" w:space="0" w:color="78C0D4"/>
              <w:bottom w:val="single" w:sz="4" w:space="0" w:color="78C0D4"/>
              <w:right w:val="single" w:sz="4" w:space="0" w:color="78C0D4"/>
            </w:tcBorders>
            <w:shd w:val="clear" w:color="auto" w:fill="auto"/>
            <w:vAlign w:val="center"/>
          </w:tcPr>
          <w:p w14:paraId="3AB4B7E5" w14:textId="77777777" w:rsidR="003D7FAD" w:rsidRDefault="003D7FAD" w:rsidP="00005721">
            <w:pPr>
              <w:pStyle w:val="BodyText1"/>
              <w:rPr>
                <w:rFonts w:asciiTheme="minorHAnsi" w:hAnsiTheme="minorHAnsi"/>
                <w:sz w:val="18"/>
                <w:szCs w:val="18"/>
              </w:rPr>
            </w:pPr>
          </w:p>
          <w:p w14:paraId="41FFA0EF" w14:textId="77777777" w:rsidR="003D7FAD" w:rsidRDefault="003D7FAD" w:rsidP="00005721">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Yes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No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w:t>
            </w:r>
            <w:r>
              <w:rPr>
                <w:rFonts w:asciiTheme="minorHAnsi" w:hAnsiTheme="minorHAnsi"/>
                <w:sz w:val="18"/>
                <w:szCs w:val="18"/>
              </w:rPr>
              <w:t>/A</w:t>
            </w:r>
            <w:r w:rsidRPr="003305E6">
              <w:rPr>
                <w:rFonts w:asciiTheme="minorHAnsi" w:hAnsiTheme="minorHAnsi"/>
                <w:sz w:val="18"/>
                <w:szCs w:val="18"/>
              </w:rPr>
              <w:t xml:space="preserve">  </w:t>
            </w:r>
          </w:p>
          <w:p w14:paraId="2265B098" w14:textId="6C32CE45" w:rsidR="003D7FAD" w:rsidRPr="00A34EE2" w:rsidRDefault="00055BA8" w:rsidP="004A3A1D">
            <w:pPr>
              <w:pStyle w:val="BodyText1"/>
              <w:rPr>
                <w:rFonts w:asciiTheme="minorHAnsi" w:hAnsiTheme="minorHAnsi"/>
                <w:sz w:val="18"/>
                <w:szCs w:val="18"/>
              </w:rPr>
            </w:pPr>
            <w:r>
              <w:rPr>
                <w:rFonts w:asciiTheme="minorHAnsi" w:hAnsiTheme="minorHAnsi"/>
                <w:sz w:val="18"/>
                <w:szCs w:val="18"/>
              </w:rPr>
              <w:t>Date Completed:</w:t>
            </w:r>
          </w:p>
        </w:tc>
        <w:tc>
          <w:tcPr>
            <w:tcW w:w="2664" w:type="dxa"/>
            <w:tcBorders>
              <w:top w:val="single" w:sz="4" w:space="0" w:color="78C0D4"/>
              <w:left w:val="single" w:sz="4" w:space="0" w:color="78C0D4"/>
              <w:bottom w:val="single" w:sz="4" w:space="0" w:color="78C0D4"/>
              <w:right w:val="single" w:sz="4" w:space="0" w:color="78C0D4"/>
            </w:tcBorders>
            <w:shd w:val="clear" w:color="auto" w:fill="DAEEF3" w:themeFill="accent5" w:themeFillTint="33"/>
            <w:tcMar>
              <w:right w:w="0" w:type="dxa"/>
            </w:tcMar>
            <w:vAlign w:val="center"/>
          </w:tcPr>
          <w:p w14:paraId="32346BF8" w14:textId="3CFAED11" w:rsidR="003D7FAD" w:rsidRPr="003305E6" w:rsidRDefault="003D7FAD" w:rsidP="00005721">
            <w:pPr>
              <w:pStyle w:val="BodyText1"/>
              <w:spacing w:before="40" w:after="40"/>
              <w:jc w:val="left"/>
              <w:rPr>
                <w:color w:val="auto"/>
                <w:sz w:val="18"/>
                <w:szCs w:val="18"/>
              </w:rPr>
            </w:pPr>
            <w:r w:rsidRPr="00910B6D">
              <w:rPr>
                <w:color w:val="auto"/>
                <w:sz w:val="18"/>
                <w:szCs w:val="18"/>
              </w:rPr>
              <w:t xml:space="preserve">Interstate </w:t>
            </w:r>
            <w:r w:rsidR="005E2329">
              <w:rPr>
                <w:color w:val="auto"/>
                <w:sz w:val="18"/>
                <w:szCs w:val="18"/>
              </w:rPr>
              <w:t>c</w:t>
            </w:r>
            <w:r w:rsidRPr="00910B6D">
              <w:rPr>
                <w:color w:val="auto"/>
                <w:sz w:val="18"/>
                <w:szCs w:val="18"/>
              </w:rPr>
              <w:t xml:space="preserve">hild </w:t>
            </w:r>
            <w:r w:rsidR="005E2329">
              <w:rPr>
                <w:color w:val="auto"/>
                <w:sz w:val="18"/>
                <w:szCs w:val="18"/>
              </w:rPr>
              <w:t>p</w:t>
            </w:r>
            <w:r w:rsidRPr="00910B6D">
              <w:rPr>
                <w:color w:val="auto"/>
                <w:sz w:val="18"/>
                <w:szCs w:val="18"/>
              </w:rPr>
              <w:t>rotection</w:t>
            </w:r>
            <w:r w:rsidR="005E2329">
              <w:rPr>
                <w:color w:val="auto"/>
                <w:sz w:val="18"/>
                <w:szCs w:val="18"/>
              </w:rPr>
              <w:t xml:space="preserve"> history</w:t>
            </w:r>
            <w:r w:rsidRPr="00910B6D">
              <w:rPr>
                <w:color w:val="auto"/>
                <w:sz w:val="18"/>
                <w:szCs w:val="18"/>
              </w:rPr>
              <w:t xml:space="preserve"> </w:t>
            </w:r>
            <w:r w:rsidR="005E2329">
              <w:rPr>
                <w:color w:val="auto"/>
                <w:sz w:val="18"/>
                <w:szCs w:val="18"/>
              </w:rPr>
              <w:t>c</w:t>
            </w:r>
            <w:r w:rsidRPr="00910B6D">
              <w:rPr>
                <w:color w:val="auto"/>
                <w:sz w:val="18"/>
                <w:szCs w:val="18"/>
              </w:rPr>
              <w:t xml:space="preserve">heck </w:t>
            </w:r>
            <w:r w:rsidRPr="00A34EE2">
              <w:rPr>
                <w:color w:val="auto"/>
                <w:sz w:val="18"/>
                <w:szCs w:val="18"/>
              </w:rPr>
              <w:t>(if have lived interstate)</w:t>
            </w:r>
          </w:p>
        </w:tc>
        <w:tc>
          <w:tcPr>
            <w:tcW w:w="2977" w:type="dxa"/>
            <w:tcBorders>
              <w:top w:val="single" w:sz="4" w:space="0" w:color="78C0D4"/>
              <w:left w:val="single" w:sz="4" w:space="0" w:color="78C0D4"/>
              <w:bottom w:val="single" w:sz="4" w:space="0" w:color="78C0D4"/>
              <w:right w:val="single" w:sz="4" w:space="0" w:color="78C0D4"/>
            </w:tcBorders>
            <w:shd w:val="clear" w:color="auto" w:fill="auto"/>
            <w:vAlign w:val="center"/>
          </w:tcPr>
          <w:p w14:paraId="201EDE24" w14:textId="77777777" w:rsidR="003D7FAD" w:rsidRDefault="003D7FAD" w:rsidP="00005721">
            <w:pPr>
              <w:pStyle w:val="BodyText1"/>
              <w:rPr>
                <w:rFonts w:asciiTheme="minorHAnsi" w:hAnsiTheme="minorHAnsi"/>
                <w:sz w:val="18"/>
                <w:szCs w:val="18"/>
              </w:rPr>
            </w:pP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Yes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No   </w:t>
            </w:r>
            <w:r w:rsidRPr="003305E6">
              <w:rPr>
                <w:rFonts w:asciiTheme="minorHAnsi" w:hAnsiTheme="minorHAnsi"/>
                <w:sz w:val="18"/>
                <w:szCs w:val="18"/>
              </w:rPr>
              <w:fldChar w:fldCharType="begin">
                <w:ffData>
                  <w:name w:val=""/>
                  <w:enabled/>
                  <w:calcOnExit w:val="0"/>
                  <w:checkBox>
                    <w:sizeAuto/>
                    <w:default w:val="0"/>
                  </w:checkBox>
                </w:ffData>
              </w:fldChar>
            </w:r>
            <w:r w:rsidRPr="003305E6">
              <w:rPr>
                <w:rFonts w:asciiTheme="minorHAnsi" w:hAnsiTheme="minorHAnsi"/>
                <w:sz w:val="18"/>
                <w:szCs w:val="18"/>
              </w:rPr>
              <w:instrText xml:space="preserve"> FORMCHECKBOX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fldChar w:fldCharType="end"/>
            </w:r>
            <w:r w:rsidRPr="003305E6">
              <w:rPr>
                <w:rFonts w:asciiTheme="minorHAnsi" w:hAnsiTheme="minorHAnsi"/>
                <w:sz w:val="18"/>
                <w:szCs w:val="18"/>
              </w:rPr>
              <w:t xml:space="preserve">  N</w:t>
            </w:r>
            <w:r>
              <w:rPr>
                <w:rFonts w:asciiTheme="minorHAnsi" w:hAnsiTheme="minorHAnsi"/>
                <w:sz w:val="18"/>
                <w:szCs w:val="18"/>
              </w:rPr>
              <w:t>/A</w:t>
            </w:r>
            <w:r w:rsidRPr="003305E6">
              <w:rPr>
                <w:rFonts w:asciiTheme="minorHAnsi" w:hAnsiTheme="minorHAnsi"/>
                <w:sz w:val="18"/>
                <w:szCs w:val="18"/>
              </w:rPr>
              <w:t xml:space="preserve">  </w:t>
            </w:r>
          </w:p>
          <w:p w14:paraId="5B3CC4C6" w14:textId="74201909" w:rsidR="003D7FAD" w:rsidRPr="00A34EE2" w:rsidRDefault="00055BA8" w:rsidP="00005721">
            <w:pPr>
              <w:pStyle w:val="BodyText1"/>
              <w:rPr>
                <w:rFonts w:asciiTheme="minorHAnsi" w:hAnsiTheme="minorHAnsi"/>
                <w:sz w:val="18"/>
                <w:szCs w:val="18"/>
              </w:rPr>
            </w:pPr>
            <w:r>
              <w:rPr>
                <w:rFonts w:asciiTheme="minorHAnsi" w:hAnsiTheme="minorHAnsi"/>
                <w:sz w:val="18"/>
                <w:szCs w:val="18"/>
              </w:rPr>
              <w:t>Date Completed:</w:t>
            </w:r>
          </w:p>
        </w:tc>
      </w:tr>
    </w:tbl>
    <w:p w14:paraId="4313F6CA" w14:textId="648F8131" w:rsidR="00D16569" w:rsidRDefault="00D16569" w:rsidP="00CF2026">
      <w:pPr>
        <w:spacing w:after="0"/>
        <w:rPr>
          <w:rFonts w:asciiTheme="minorHAnsi" w:hAnsiTheme="minorHAnsi" w:cs="Arial"/>
          <w:b/>
          <w:color w:val="002060"/>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2978"/>
        <w:gridCol w:w="2551"/>
        <w:gridCol w:w="2693"/>
        <w:gridCol w:w="2552"/>
      </w:tblGrid>
      <w:tr w:rsidR="00566597" w:rsidRPr="003305E6" w14:paraId="351A6798" w14:textId="77777777" w:rsidTr="003D0DDA">
        <w:trPr>
          <w:trHeight w:val="320"/>
        </w:trPr>
        <w:tc>
          <w:tcPr>
            <w:tcW w:w="10774" w:type="dxa"/>
            <w:gridSpan w:val="4"/>
            <w:shd w:val="clear" w:color="auto" w:fill="35B3C1"/>
          </w:tcPr>
          <w:p w14:paraId="407DCC7B" w14:textId="2925203D" w:rsidR="00566597" w:rsidRPr="006A4899" w:rsidRDefault="006A4899" w:rsidP="003D0DDA">
            <w:pPr>
              <w:pStyle w:val="Header"/>
              <w:tabs>
                <w:tab w:val="clear" w:pos="4513"/>
                <w:tab w:val="center" w:pos="5795"/>
              </w:tabs>
              <w:spacing w:after="0"/>
              <w:jc w:val="both"/>
              <w:rPr>
                <w:rFonts w:eastAsia="Arial Unicode MS" w:cs="Arial"/>
                <w:b/>
                <w:color w:val="FFFFFF" w:themeColor="background1"/>
                <w:szCs w:val="20"/>
              </w:rPr>
            </w:pPr>
            <w:r>
              <w:rPr>
                <w:rFonts w:eastAsia="Arial Unicode MS" w:cs="Arial"/>
                <w:b/>
                <w:color w:val="FFFFFF" w:themeColor="background1"/>
                <w:szCs w:val="20"/>
              </w:rPr>
              <w:t>SERVICE PROVIDERS</w:t>
            </w:r>
          </w:p>
        </w:tc>
      </w:tr>
      <w:tr w:rsidR="006A4899" w:rsidRPr="003305E6" w14:paraId="0E45A8F5" w14:textId="77777777" w:rsidTr="00CE5220">
        <w:trPr>
          <w:trHeight w:val="199"/>
        </w:trPr>
        <w:tc>
          <w:tcPr>
            <w:tcW w:w="10774" w:type="dxa"/>
            <w:gridSpan w:val="4"/>
            <w:shd w:val="clear" w:color="auto" w:fill="DAEEF3" w:themeFill="accent5" w:themeFillTint="33"/>
          </w:tcPr>
          <w:p w14:paraId="24B6A787" w14:textId="6AD0FA8D" w:rsidR="006A4899" w:rsidRPr="00A472A1" w:rsidRDefault="006A4899" w:rsidP="00CE5220">
            <w:pPr>
              <w:pStyle w:val="Header"/>
              <w:tabs>
                <w:tab w:val="clear" w:pos="4513"/>
                <w:tab w:val="center" w:pos="5795"/>
              </w:tabs>
              <w:spacing w:after="0"/>
              <w:jc w:val="both"/>
              <w:rPr>
                <w:rFonts w:eastAsia="Arial Unicode MS" w:cs="Arial"/>
                <w:b/>
                <w:color w:val="FFFFFF" w:themeColor="background1"/>
                <w:szCs w:val="20"/>
              </w:rPr>
            </w:pPr>
            <w:r w:rsidRPr="006A4899">
              <w:rPr>
                <w:rFonts w:eastAsia="Arial Unicode MS" w:cs="Arial"/>
                <w:i/>
                <w:sz w:val="16"/>
                <w:szCs w:val="20"/>
              </w:rPr>
              <w:t xml:space="preserve">List service providers involved with the </w:t>
            </w:r>
            <w:r w:rsidR="008416DF">
              <w:rPr>
                <w:rFonts w:eastAsia="Arial Unicode MS" w:cs="Arial"/>
                <w:i/>
                <w:sz w:val="16"/>
                <w:szCs w:val="20"/>
              </w:rPr>
              <w:t>applicant carer/s, child and young person</w:t>
            </w:r>
          </w:p>
        </w:tc>
      </w:tr>
      <w:tr w:rsidR="00566597" w:rsidRPr="003305E6" w14:paraId="5A122439" w14:textId="77777777" w:rsidTr="00CE5220">
        <w:trPr>
          <w:trHeight w:val="244"/>
        </w:trPr>
        <w:tc>
          <w:tcPr>
            <w:tcW w:w="2978" w:type="dxa"/>
            <w:shd w:val="clear" w:color="auto" w:fill="DAEEF3" w:themeFill="accent5" w:themeFillTint="33"/>
          </w:tcPr>
          <w:p w14:paraId="5105150C" w14:textId="77777777" w:rsidR="00566597" w:rsidRPr="00ED6CAD" w:rsidRDefault="00566597" w:rsidP="00274C8E">
            <w:pPr>
              <w:spacing w:before="40" w:after="40" w:line="240" w:lineRule="auto"/>
              <w:jc w:val="both"/>
              <w:rPr>
                <w:rFonts w:eastAsia="MS Mincho" w:cs="Calibri"/>
                <w:b/>
                <w:sz w:val="18"/>
                <w:szCs w:val="18"/>
              </w:rPr>
            </w:pPr>
            <w:r w:rsidRPr="008942B3">
              <w:rPr>
                <w:b/>
                <w:sz w:val="18"/>
              </w:rPr>
              <w:t>Organisation</w:t>
            </w:r>
          </w:p>
        </w:tc>
        <w:tc>
          <w:tcPr>
            <w:tcW w:w="2551" w:type="dxa"/>
            <w:shd w:val="clear" w:color="auto" w:fill="DAEEF3" w:themeFill="accent5" w:themeFillTint="33"/>
          </w:tcPr>
          <w:p w14:paraId="4B055D9A" w14:textId="77777777" w:rsidR="00566597" w:rsidRPr="00ED6CAD" w:rsidRDefault="00566597" w:rsidP="00274C8E">
            <w:pPr>
              <w:spacing w:before="40" w:after="40" w:line="240" w:lineRule="auto"/>
              <w:jc w:val="center"/>
              <w:rPr>
                <w:rFonts w:eastAsia="MS Mincho" w:cs="Calibri"/>
                <w:b/>
                <w:sz w:val="18"/>
                <w:szCs w:val="18"/>
              </w:rPr>
            </w:pPr>
            <w:r w:rsidRPr="008942B3">
              <w:rPr>
                <w:b/>
                <w:sz w:val="18"/>
              </w:rPr>
              <w:t>Role</w:t>
            </w:r>
          </w:p>
        </w:tc>
        <w:tc>
          <w:tcPr>
            <w:tcW w:w="2693" w:type="dxa"/>
            <w:shd w:val="clear" w:color="auto" w:fill="DAEEF3" w:themeFill="accent5" w:themeFillTint="33"/>
          </w:tcPr>
          <w:p w14:paraId="27E4BA88" w14:textId="77777777" w:rsidR="00566597" w:rsidRPr="00ED6CAD" w:rsidRDefault="00566597" w:rsidP="00274C8E">
            <w:pPr>
              <w:spacing w:before="40" w:after="40" w:line="240" w:lineRule="auto"/>
              <w:jc w:val="center"/>
              <w:rPr>
                <w:rFonts w:eastAsia="MS Mincho" w:cs="Calibri"/>
                <w:b/>
                <w:sz w:val="18"/>
                <w:szCs w:val="18"/>
              </w:rPr>
            </w:pPr>
            <w:r w:rsidRPr="008942B3">
              <w:rPr>
                <w:b/>
                <w:sz w:val="18"/>
              </w:rPr>
              <w:t>Name</w:t>
            </w:r>
          </w:p>
        </w:tc>
        <w:tc>
          <w:tcPr>
            <w:tcW w:w="2552" w:type="dxa"/>
            <w:shd w:val="clear" w:color="auto" w:fill="DAEEF3" w:themeFill="accent5" w:themeFillTint="33"/>
          </w:tcPr>
          <w:p w14:paraId="0CD4C83B" w14:textId="77777777" w:rsidR="00566597" w:rsidRPr="00ED6CAD" w:rsidRDefault="00566597" w:rsidP="00274C8E">
            <w:pPr>
              <w:spacing w:before="40" w:after="40" w:line="240" w:lineRule="auto"/>
              <w:jc w:val="center"/>
              <w:rPr>
                <w:rFonts w:eastAsia="MS Mincho" w:cs="Calibri"/>
                <w:b/>
                <w:sz w:val="18"/>
                <w:szCs w:val="18"/>
              </w:rPr>
            </w:pPr>
            <w:r w:rsidRPr="008942B3">
              <w:rPr>
                <w:b/>
                <w:sz w:val="18"/>
              </w:rPr>
              <w:t>Contact</w:t>
            </w:r>
            <w:r>
              <w:rPr>
                <w:b/>
                <w:sz w:val="18"/>
              </w:rPr>
              <w:t xml:space="preserve"> </w:t>
            </w:r>
            <w:r w:rsidRPr="008942B3">
              <w:rPr>
                <w:i/>
                <w:sz w:val="18"/>
              </w:rPr>
              <w:t>(phone and email)</w:t>
            </w:r>
          </w:p>
        </w:tc>
      </w:tr>
      <w:tr w:rsidR="001235DC" w:rsidRPr="003305E6" w14:paraId="72AAF90C" w14:textId="77777777" w:rsidTr="00274C8E">
        <w:trPr>
          <w:trHeight w:val="340"/>
        </w:trPr>
        <w:tc>
          <w:tcPr>
            <w:tcW w:w="2978" w:type="dxa"/>
            <w:shd w:val="clear" w:color="auto" w:fill="auto"/>
          </w:tcPr>
          <w:p w14:paraId="05047FAB" w14:textId="1DCF1AC2"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1" w:type="dxa"/>
            <w:shd w:val="clear" w:color="auto" w:fill="auto"/>
          </w:tcPr>
          <w:p w14:paraId="18A2783F" w14:textId="57B4A74F"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693" w:type="dxa"/>
            <w:shd w:val="clear" w:color="auto" w:fill="auto"/>
          </w:tcPr>
          <w:p w14:paraId="2BEBDA69" w14:textId="70FCB6A9"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2" w:type="dxa"/>
            <w:shd w:val="clear" w:color="auto" w:fill="auto"/>
          </w:tcPr>
          <w:p w14:paraId="1226B99A" w14:textId="16E1586E"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r>
      <w:tr w:rsidR="001235DC" w:rsidRPr="003305E6" w14:paraId="5DC18267" w14:textId="77777777" w:rsidTr="00274C8E">
        <w:trPr>
          <w:trHeight w:val="340"/>
        </w:trPr>
        <w:tc>
          <w:tcPr>
            <w:tcW w:w="2978" w:type="dxa"/>
            <w:shd w:val="clear" w:color="auto" w:fill="auto"/>
          </w:tcPr>
          <w:p w14:paraId="242132BA" w14:textId="2D4256F9"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1" w:type="dxa"/>
            <w:shd w:val="clear" w:color="auto" w:fill="auto"/>
          </w:tcPr>
          <w:p w14:paraId="28A3DCAB" w14:textId="488373AA"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693" w:type="dxa"/>
            <w:shd w:val="clear" w:color="auto" w:fill="auto"/>
          </w:tcPr>
          <w:p w14:paraId="31555075" w14:textId="29F85520"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2" w:type="dxa"/>
            <w:shd w:val="clear" w:color="auto" w:fill="auto"/>
          </w:tcPr>
          <w:p w14:paraId="30FC6528" w14:textId="5E0A3B97"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r>
      <w:tr w:rsidR="001235DC" w:rsidRPr="003305E6" w14:paraId="7AD597A7" w14:textId="77777777" w:rsidTr="00274C8E">
        <w:trPr>
          <w:trHeight w:val="340"/>
        </w:trPr>
        <w:tc>
          <w:tcPr>
            <w:tcW w:w="2978" w:type="dxa"/>
            <w:shd w:val="clear" w:color="auto" w:fill="auto"/>
          </w:tcPr>
          <w:p w14:paraId="63B47F36" w14:textId="650F67C5"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1" w:type="dxa"/>
            <w:shd w:val="clear" w:color="auto" w:fill="auto"/>
          </w:tcPr>
          <w:p w14:paraId="1E8113A2" w14:textId="75F92529"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693" w:type="dxa"/>
            <w:shd w:val="clear" w:color="auto" w:fill="auto"/>
          </w:tcPr>
          <w:p w14:paraId="58DAFF99" w14:textId="36E67D79"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2" w:type="dxa"/>
            <w:shd w:val="clear" w:color="auto" w:fill="auto"/>
          </w:tcPr>
          <w:p w14:paraId="648C70F0" w14:textId="499D0292"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r>
      <w:tr w:rsidR="001235DC" w:rsidRPr="003305E6" w14:paraId="3070E41F" w14:textId="77777777" w:rsidTr="00274C8E">
        <w:trPr>
          <w:trHeight w:val="340"/>
        </w:trPr>
        <w:tc>
          <w:tcPr>
            <w:tcW w:w="2978" w:type="dxa"/>
            <w:shd w:val="clear" w:color="auto" w:fill="auto"/>
          </w:tcPr>
          <w:p w14:paraId="6F27D428" w14:textId="1B0CDE30"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1" w:type="dxa"/>
            <w:shd w:val="clear" w:color="auto" w:fill="auto"/>
          </w:tcPr>
          <w:p w14:paraId="6602F159" w14:textId="72137F04"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693" w:type="dxa"/>
            <w:shd w:val="clear" w:color="auto" w:fill="auto"/>
          </w:tcPr>
          <w:p w14:paraId="19F1D60D" w14:textId="4368646C"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c>
          <w:tcPr>
            <w:tcW w:w="2552" w:type="dxa"/>
            <w:shd w:val="clear" w:color="auto" w:fill="auto"/>
          </w:tcPr>
          <w:p w14:paraId="6DAD67B8" w14:textId="27787867" w:rsidR="001235DC" w:rsidRPr="00ED6CAD" w:rsidRDefault="001235DC" w:rsidP="001235DC">
            <w:pPr>
              <w:spacing w:before="40" w:after="40" w:line="240" w:lineRule="auto"/>
              <w:rPr>
                <w:b/>
                <w:sz w:val="18"/>
              </w:rPr>
            </w:pPr>
            <w:r w:rsidRPr="006E00D7">
              <w:rPr>
                <w:rFonts w:asciiTheme="minorHAnsi" w:hAnsiTheme="minorHAnsi"/>
                <w:sz w:val="18"/>
                <w:szCs w:val="18"/>
              </w:rPr>
              <w:fldChar w:fldCharType="begin">
                <w:ffData>
                  <w:name w:val=""/>
                  <w:enabled/>
                  <w:calcOnExit w:val="0"/>
                  <w:textInput/>
                </w:ffData>
              </w:fldChar>
            </w:r>
            <w:r w:rsidRPr="006E00D7">
              <w:rPr>
                <w:rFonts w:asciiTheme="minorHAnsi" w:hAnsiTheme="minorHAnsi"/>
                <w:sz w:val="18"/>
                <w:szCs w:val="18"/>
              </w:rPr>
              <w:instrText xml:space="preserve"> FORMTEXT </w:instrText>
            </w:r>
            <w:r w:rsidRPr="006E00D7">
              <w:rPr>
                <w:rFonts w:asciiTheme="minorHAnsi" w:hAnsiTheme="minorHAnsi"/>
                <w:sz w:val="18"/>
                <w:szCs w:val="18"/>
              </w:rPr>
            </w:r>
            <w:r w:rsidRPr="006E00D7">
              <w:rPr>
                <w:rFonts w:asciiTheme="minorHAnsi" w:hAnsiTheme="minorHAnsi"/>
                <w:sz w:val="18"/>
                <w:szCs w:val="18"/>
              </w:rPr>
              <w:fldChar w:fldCharType="separate"/>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t> </w:t>
            </w:r>
            <w:r w:rsidRPr="006E00D7">
              <w:rPr>
                <w:rFonts w:asciiTheme="minorHAnsi" w:hAnsiTheme="minorHAnsi"/>
                <w:sz w:val="18"/>
                <w:szCs w:val="18"/>
              </w:rPr>
              <w:fldChar w:fldCharType="end"/>
            </w:r>
          </w:p>
        </w:tc>
      </w:tr>
    </w:tbl>
    <w:p w14:paraId="75EC50DA" w14:textId="77777777" w:rsidR="00566597" w:rsidRDefault="00566597" w:rsidP="00566597">
      <w:pPr>
        <w:spacing w:after="0"/>
        <w:rPr>
          <w:sz w:val="10"/>
          <w:szCs w:val="10"/>
        </w:rPr>
      </w:pPr>
    </w:p>
    <w:tbl>
      <w:tblPr>
        <w:tblW w:w="10774" w:type="dxa"/>
        <w:tblInd w:w="-74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3591"/>
        <w:gridCol w:w="3591"/>
        <w:gridCol w:w="3592"/>
      </w:tblGrid>
      <w:tr w:rsidR="00566597" w:rsidRPr="006E5A80" w14:paraId="1833C507" w14:textId="77777777" w:rsidTr="003D0DDA">
        <w:trPr>
          <w:trHeight w:val="229"/>
        </w:trPr>
        <w:tc>
          <w:tcPr>
            <w:tcW w:w="10774" w:type="dxa"/>
            <w:gridSpan w:val="3"/>
            <w:tc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tcBorders>
            <w:shd w:val="clear" w:color="auto" w:fill="35B3C1"/>
            <w:tcMar>
              <w:right w:w="0" w:type="dxa"/>
            </w:tcMar>
            <w:vAlign w:val="center"/>
          </w:tcPr>
          <w:p w14:paraId="7BE19591" w14:textId="444A8EBB" w:rsidR="00566597" w:rsidRPr="006A4899" w:rsidRDefault="00566597" w:rsidP="003D0DDA">
            <w:pPr>
              <w:spacing w:after="0"/>
              <w:ind w:right="255"/>
              <w:jc w:val="both"/>
              <w:rPr>
                <w:rFonts w:asciiTheme="minorHAnsi" w:hAnsiTheme="minorHAnsi"/>
                <w:b/>
                <w:color w:val="FFFFFF" w:themeColor="background1"/>
                <w:szCs w:val="20"/>
              </w:rPr>
            </w:pPr>
            <w:r w:rsidRPr="00A472A1">
              <w:rPr>
                <w:rFonts w:asciiTheme="minorHAnsi" w:hAnsiTheme="minorHAnsi"/>
                <w:b/>
                <w:color w:val="FFFFFF" w:themeColor="background1"/>
                <w:szCs w:val="20"/>
              </w:rPr>
              <w:t xml:space="preserve">REPORTS AND OTHER ASSESSMENTS CONSIDERED </w:t>
            </w:r>
          </w:p>
        </w:tc>
      </w:tr>
      <w:tr w:rsidR="006A4899" w:rsidRPr="006E5A80" w14:paraId="7A8D7E58" w14:textId="77777777" w:rsidTr="00CE5220">
        <w:trPr>
          <w:trHeight w:val="248"/>
        </w:trPr>
        <w:tc>
          <w:tcPr>
            <w:tcW w:w="10774" w:type="dxa"/>
            <w:gridSpan w:val="3"/>
            <w:tc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tcBorders>
            <w:shd w:val="clear" w:color="auto" w:fill="DAEEF3" w:themeFill="accent5" w:themeFillTint="33"/>
            <w:tcMar>
              <w:right w:w="0" w:type="dxa"/>
            </w:tcMar>
            <w:vAlign w:val="center"/>
          </w:tcPr>
          <w:p w14:paraId="499BD6D5" w14:textId="2428978C" w:rsidR="006A4899" w:rsidRPr="00A472A1" w:rsidRDefault="006A4899" w:rsidP="00CE5220">
            <w:pPr>
              <w:spacing w:after="0"/>
              <w:ind w:right="255"/>
              <w:jc w:val="both"/>
              <w:rPr>
                <w:rFonts w:asciiTheme="minorHAnsi" w:hAnsiTheme="minorHAnsi"/>
                <w:b/>
                <w:color w:val="FFFFFF" w:themeColor="background1"/>
                <w:szCs w:val="20"/>
              </w:rPr>
            </w:pPr>
            <w:r w:rsidRPr="006A4899">
              <w:rPr>
                <w:rFonts w:asciiTheme="minorHAnsi" w:hAnsiTheme="minorHAnsi"/>
                <w:i/>
                <w:sz w:val="16"/>
                <w:szCs w:val="20"/>
              </w:rPr>
              <w:t>List reports and other assessments considered as part of this assessment</w:t>
            </w:r>
          </w:p>
        </w:tc>
      </w:tr>
      <w:tr w:rsidR="00B75324" w:rsidRPr="00C478E8" w14:paraId="3A31B894" w14:textId="77777777" w:rsidTr="00CE5220">
        <w:tblPrEx>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PrEx>
        <w:trPr>
          <w:trHeight w:val="281"/>
        </w:trPr>
        <w:tc>
          <w:tcPr>
            <w:tcW w:w="3591" w:type="dxa"/>
            <w:shd w:val="clear" w:color="auto" w:fill="DAEEF3" w:themeFill="accent5" w:themeFillTint="33"/>
          </w:tcPr>
          <w:p w14:paraId="2FE1E4A0" w14:textId="01657534" w:rsidR="00B75324" w:rsidRPr="00155908" w:rsidRDefault="00B75324" w:rsidP="00274C8E">
            <w:pPr>
              <w:pStyle w:val="BodyText1"/>
              <w:spacing w:before="40" w:after="40"/>
              <w:jc w:val="left"/>
              <w:rPr>
                <w:rFonts w:asciiTheme="minorHAnsi" w:hAnsiTheme="minorHAnsi"/>
                <w:b/>
                <w:color w:val="auto"/>
                <w:sz w:val="18"/>
                <w:szCs w:val="20"/>
              </w:rPr>
            </w:pPr>
            <w:r w:rsidRPr="00155908">
              <w:rPr>
                <w:rFonts w:asciiTheme="minorHAnsi" w:hAnsiTheme="minorHAnsi" w:cs="Arial"/>
                <w:b/>
                <w:color w:val="auto"/>
                <w:sz w:val="18"/>
                <w:szCs w:val="22"/>
              </w:rPr>
              <w:t xml:space="preserve">Agency and </w:t>
            </w:r>
            <w:r w:rsidR="005E2329">
              <w:rPr>
                <w:rFonts w:asciiTheme="minorHAnsi" w:hAnsiTheme="minorHAnsi" w:cs="Arial"/>
                <w:b/>
                <w:color w:val="auto"/>
                <w:sz w:val="18"/>
                <w:szCs w:val="22"/>
              </w:rPr>
              <w:t>p</w:t>
            </w:r>
            <w:r w:rsidRPr="00155908">
              <w:rPr>
                <w:rFonts w:asciiTheme="minorHAnsi" w:hAnsiTheme="minorHAnsi" w:cs="Arial"/>
                <w:b/>
                <w:color w:val="auto"/>
                <w:sz w:val="18"/>
                <w:szCs w:val="22"/>
              </w:rPr>
              <w:t>osition</w:t>
            </w:r>
          </w:p>
        </w:tc>
        <w:tc>
          <w:tcPr>
            <w:tcW w:w="3591" w:type="dxa"/>
            <w:shd w:val="clear" w:color="auto" w:fill="DAEEF3" w:themeFill="accent5" w:themeFillTint="33"/>
          </w:tcPr>
          <w:p w14:paraId="080C94F0" w14:textId="1F53D1AE" w:rsidR="00B75324" w:rsidRPr="00155908" w:rsidRDefault="00B75324" w:rsidP="00274C8E">
            <w:pPr>
              <w:pStyle w:val="BodyText1"/>
              <w:spacing w:before="40" w:after="40"/>
              <w:jc w:val="left"/>
              <w:rPr>
                <w:rFonts w:asciiTheme="minorHAnsi" w:hAnsiTheme="minorHAnsi"/>
                <w:b/>
                <w:color w:val="auto"/>
                <w:sz w:val="18"/>
                <w:szCs w:val="20"/>
              </w:rPr>
            </w:pPr>
            <w:r w:rsidRPr="00155908">
              <w:rPr>
                <w:rFonts w:asciiTheme="minorHAnsi" w:hAnsiTheme="minorHAnsi" w:cs="Arial"/>
                <w:b/>
                <w:color w:val="auto"/>
                <w:sz w:val="18"/>
                <w:szCs w:val="22"/>
              </w:rPr>
              <w:t xml:space="preserve">Date </w:t>
            </w:r>
            <w:r w:rsidR="00992707">
              <w:rPr>
                <w:rFonts w:asciiTheme="minorHAnsi" w:hAnsiTheme="minorHAnsi" w:cs="Arial"/>
                <w:b/>
                <w:color w:val="auto"/>
                <w:sz w:val="18"/>
                <w:szCs w:val="22"/>
              </w:rPr>
              <w:t>of report</w:t>
            </w:r>
          </w:p>
        </w:tc>
        <w:tc>
          <w:tcPr>
            <w:tcW w:w="3592" w:type="dxa"/>
            <w:shd w:val="clear" w:color="auto" w:fill="DAEEF3" w:themeFill="accent5" w:themeFillTint="33"/>
          </w:tcPr>
          <w:p w14:paraId="65BA6140" w14:textId="2C4DFF11" w:rsidR="00B75324" w:rsidRPr="00155908" w:rsidRDefault="00B75324" w:rsidP="00274C8E">
            <w:pPr>
              <w:pStyle w:val="BodyText1"/>
              <w:spacing w:before="40" w:after="40"/>
              <w:jc w:val="left"/>
              <w:rPr>
                <w:rFonts w:asciiTheme="minorHAnsi" w:hAnsiTheme="minorHAnsi"/>
                <w:b/>
                <w:color w:val="auto"/>
                <w:sz w:val="18"/>
                <w:szCs w:val="20"/>
              </w:rPr>
            </w:pPr>
            <w:r w:rsidRPr="00155908">
              <w:rPr>
                <w:rFonts w:asciiTheme="minorHAnsi" w:hAnsiTheme="minorHAnsi" w:cs="Arial"/>
                <w:b/>
                <w:color w:val="auto"/>
                <w:sz w:val="18"/>
                <w:szCs w:val="22"/>
              </w:rPr>
              <w:t>Document title and/or description</w:t>
            </w:r>
          </w:p>
        </w:tc>
      </w:tr>
      <w:tr w:rsidR="001235DC" w:rsidRPr="003305E6" w14:paraId="7BC19B32" w14:textId="77777777" w:rsidTr="00831C23">
        <w:tblPrEx>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PrEx>
        <w:trPr>
          <w:trHeight w:val="375"/>
        </w:trPr>
        <w:tc>
          <w:tcPr>
            <w:tcW w:w="3591" w:type="dxa"/>
            <w:shd w:val="clear" w:color="auto" w:fill="auto"/>
          </w:tcPr>
          <w:p w14:paraId="2E373E6E" w14:textId="305D5DBB" w:rsidR="001235DC" w:rsidRPr="005B32C7" w:rsidRDefault="001235DC" w:rsidP="001235DC">
            <w:pPr>
              <w:pStyle w:val="BodyText1"/>
              <w:spacing w:before="40" w:after="40"/>
              <w:jc w:val="left"/>
              <w:rPr>
                <w:rFonts w:asciiTheme="minorHAnsi" w:hAnsiTheme="minorHAnsi" w:cs="Arial"/>
                <w:b/>
                <w:sz w:val="18"/>
                <w:szCs w:val="22"/>
              </w:rPr>
            </w:pPr>
          </w:p>
          <w:p w14:paraId="590820A0" w14:textId="37B4CD5D" w:rsidR="001235DC" w:rsidRPr="005B32C7" w:rsidRDefault="001235DC" w:rsidP="001235DC">
            <w:pPr>
              <w:pStyle w:val="BodyText1"/>
              <w:spacing w:before="40" w:after="40"/>
              <w:jc w:val="left"/>
              <w:rPr>
                <w:rFonts w:asciiTheme="minorHAnsi" w:hAnsiTheme="minorHAnsi" w:cs="Arial"/>
                <w:b/>
                <w:sz w:val="18"/>
                <w:szCs w:val="22"/>
              </w:rPr>
            </w:pPr>
            <w:r w:rsidRPr="00932CEA">
              <w:rPr>
                <w:rFonts w:asciiTheme="minorHAnsi" w:hAnsiTheme="minorHAnsi"/>
                <w:sz w:val="18"/>
                <w:szCs w:val="18"/>
              </w:rPr>
              <w:fldChar w:fldCharType="begin">
                <w:ffData>
                  <w:name w:val=""/>
                  <w:enabled/>
                  <w:calcOnExit w:val="0"/>
                  <w:textInput/>
                </w:ffData>
              </w:fldChar>
            </w:r>
            <w:r w:rsidRPr="00932CEA">
              <w:rPr>
                <w:rFonts w:asciiTheme="minorHAnsi" w:hAnsiTheme="minorHAnsi"/>
                <w:sz w:val="18"/>
                <w:szCs w:val="18"/>
              </w:rPr>
              <w:instrText xml:space="preserve"> FORMTEXT </w:instrText>
            </w:r>
            <w:r w:rsidRPr="00932CEA">
              <w:rPr>
                <w:rFonts w:asciiTheme="minorHAnsi" w:hAnsiTheme="minorHAnsi"/>
                <w:sz w:val="18"/>
                <w:szCs w:val="18"/>
              </w:rPr>
            </w:r>
            <w:r w:rsidRPr="00932CEA">
              <w:rPr>
                <w:rFonts w:asciiTheme="minorHAnsi" w:hAnsiTheme="minorHAnsi"/>
                <w:sz w:val="18"/>
                <w:szCs w:val="18"/>
              </w:rPr>
              <w:fldChar w:fldCharType="separate"/>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fldChar w:fldCharType="end"/>
            </w:r>
          </w:p>
        </w:tc>
        <w:tc>
          <w:tcPr>
            <w:tcW w:w="3591" w:type="dxa"/>
            <w:shd w:val="clear" w:color="auto" w:fill="auto"/>
            <w:vAlign w:val="bottom"/>
          </w:tcPr>
          <w:p w14:paraId="27D87670" w14:textId="783DE235" w:rsidR="001235DC" w:rsidRPr="005B32C7" w:rsidRDefault="001235DC" w:rsidP="001235DC">
            <w:pPr>
              <w:pStyle w:val="BodyText1"/>
              <w:spacing w:before="40" w:after="40"/>
              <w:jc w:val="left"/>
              <w:rPr>
                <w:rFonts w:asciiTheme="minorHAnsi" w:hAnsiTheme="minorHAnsi" w:cs="Arial"/>
                <w:b/>
                <w:sz w:val="18"/>
                <w:szCs w:val="22"/>
              </w:rPr>
            </w:pP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r w:rsidRPr="0031337B">
              <w:rPr>
                <w:rFonts w:asciiTheme="minorHAnsi" w:hAnsiTheme="minorHAnsi"/>
                <w:sz w:val="18"/>
                <w:szCs w:val="18"/>
              </w:rPr>
              <w:t xml:space="preserve">/ </w:t>
            </w: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r w:rsidRPr="0031337B">
              <w:rPr>
                <w:rFonts w:asciiTheme="minorHAnsi" w:hAnsiTheme="minorHAnsi"/>
                <w:sz w:val="18"/>
                <w:szCs w:val="18"/>
              </w:rPr>
              <w:t xml:space="preserve"> / </w:t>
            </w: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p>
        </w:tc>
        <w:tc>
          <w:tcPr>
            <w:tcW w:w="3592" w:type="dxa"/>
            <w:shd w:val="clear" w:color="auto" w:fill="auto"/>
            <w:vAlign w:val="bottom"/>
          </w:tcPr>
          <w:p w14:paraId="36447823" w14:textId="77777777" w:rsidR="001235DC" w:rsidRPr="005B32C7" w:rsidRDefault="001235DC" w:rsidP="001235DC">
            <w:pPr>
              <w:pStyle w:val="BodyText1"/>
              <w:spacing w:before="40" w:after="40"/>
              <w:jc w:val="left"/>
              <w:rPr>
                <w:rFonts w:asciiTheme="minorHAnsi" w:hAnsiTheme="minorHAnsi" w:cs="Arial"/>
                <w:b/>
                <w:sz w:val="18"/>
                <w:szCs w:val="22"/>
              </w:rPr>
            </w:pPr>
            <w:r w:rsidRPr="001235DC">
              <w:rPr>
                <w:rFonts w:asciiTheme="minorHAnsi" w:hAnsiTheme="minorHAnsi" w:cs="Arial"/>
                <w:b/>
                <w:sz w:val="18"/>
                <w:szCs w:val="22"/>
              </w:rPr>
              <w:fldChar w:fldCharType="begin">
                <w:ffData>
                  <w:name w:val=""/>
                  <w:enabled/>
                  <w:calcOnExit w:val="0"/>
                  <w:textInput/>
                </w:ffData>
              </w:fldChar>
            </w:r>
            <w:r w:rsidRPr="001235DC">
              <w:rPr>
                <w:rFonts w:asciiTheme="minorHAnsi" w:hAnsiTheme="minorHAnsi" w:cs="Arial"/>
                <w:b/>
                <w:sz w:val="18"/>
                <w:szCs w:val="22"/>
              </w:rPr>
              <w:instrText xml:space="preserve"> FORMTEXT </w:instrText>
            </w:r>
            <w:r w:rsidRPr="001235DC">
              <w:rPr>
                <w:rFonts w:asciiTheme="minorHAnsi" w:hAnsiTheme="minorHAnsi" w:cs="Arial"/>
                <w:b/>
                <w:sz w:val="18"/>
                <w:szCs w:val="22"/>
              </w:rPr>
            </w:r>
            <w:r w:rsidRPr="001235DC">
              <w:rPr>
                <w:rFonts w:asciiTheme="minorHAnsi" w:hAnsiTheme="minorHAnsi" w:cs="Arial"/>
                <w:b/>
                <w:sz w:val="18"/>
                <w:szCs w:val="22"/>
              </w:rPr>
              <w:fldChar w:fldCharType="separate"/>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fldChar w:fldCharType="end"/>
            </w:r>
          </w:p>
        </w:tc>
      </w:tr>
      <w:tr w:rsidR="001235DC" w:rsidRPr="003305E6" w14:paraId="254C8456" w14:textId="77777777" w:rsidTr="001235DC">
        <w:tblPrEx>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PrEx>
        <w:trPr>
          <w:trHeight w:val="510"/>
        </w:trPr>
        <w:tc>
          <w:tcPr>
            <w:tcW w:w="3591" w:type="dxa"/>
            <w:shd w:val="clear" w:color="auto" w:fill="auto"/>
          </w:tcPr>
          <w:p w14:paraId="0FE2A052" w14:textId="08E1954C" w:rsidR="001235DC" w:rsidRPr="005B32C7" w:rsidRDefault="001235DC" w:rsidP="001235DC">
            <w:pPr>
              <w:pStyle w:val="BodyText1"/>
              <w:spacing w:before="40" w:after="40"/>
              <w:jc w:val="left"/>
              <w:rPr>
                <w:rFonts w:asciiTheme="minorHAnsi" w:hAnsiTheme="minorHAnsi" w:cs="Arial"/>
                <w:b/>
                <w:sz w:val="18"/>
                <w:szCs w:val="22"/>
              </w:rPr>
            </w:pPr>
          </w:p>
          <w:p w14:paraId="3BCF1F9A" w14:textId="7E25EC2E" w:rsidR="001235DC" w:rsidRPr="005B32C7" w:rsidRDefault="001235DC" w:rsidP="001235DC">
            <w:pPr>
              <w:pStyle w:val="BodyText1"/>
              <w:spacing w:before="40" w:after="40"/>
              <w:jc w:val="left"/>
              <w:rPr>
                <w:rFonts w:asciiTheme="minorHAnsi" w:hAnsiTheme="minorHAnsi" w:cs="Arial"/>
                <w:b/>
                <w:sz w:val="18"/>
                <w:szCs w:val="22"/>
              </w:rPr>
            </w:pPr>
            <w:r w:rsidRPr="00932CEA">
              <w:rPr>
                <w:rFonts w:asciiTheme="minorHAnsi" w:hAnsiTheme="minorHAnsi"/>
                <w:sz w:val="18"/>
                <w:szCs w:val="18"/>
              </w:rPr>
              <w:fldChar w:fldCharType="begin">
                <w:ffData>
                  <w:name w:val=""/>
                  <w:enabled/>
                  <w:calcOnExit w:val="0"/>
                  <w:textInput/>
                </w:ffData>
              </w:fldChar>
            </w:r>
            <w:r w:rsidRPr="00932CEA">
              <w:rPr>
                <w:rFonts w:asciiTheme="minorHAnsi" w:hAnsiTheme="minorHAnsi"/>
                <w:sz w:val="18"/>
                <w:szCs w:val="18"/>
              </w:rPr>
              <w:instrText xml:space="preserve"> FORMTEXT </w:instrText>
            </w:r>
            <w:r w:rsidRPr="00932CEA">
              <w:rPr>
                <w:rFonts w:asciiTheme="minorHAnsi" w:hAnsiTheme="minorHAnsi"/>
                <w:sz w:val="18"/>
                <w:szCs w:val="18"/>
              </w:rPr>
            </w:r>
            <w:r w:rsidRPr="00932CEA">
              <w:rPr>
                <w:rFonts w:asciiTheme="minorHAnsi" w:hAnsiTheme="minorHAnsi"/>
                <w:sz w:val="18"/>
                <w:szCs w:val="18"/>
              </w:rPr>
              <w:fldChar w:fldCharType="separate"/>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fldChar w:fldCharType="end"/>
            </w:r>
          </w:p>
        </w:tc>
        <w:tc>
          <w:tcPr>
            <w:tcW w:w="3591" w:type="dxa"/>
            <w:shd w:val="clear" w:color="auto" w:fill="auto"/>
            <w:vAlign w:val="bottom"/>
          </w:tcPr>
          <w:p w14:paraId="13FC3475" w14:textId="412D3911" w:rsidR="001235DC" w:rsidRPr="005B32C7" w:rsidRDefault="001235DC" w:rsidP="001235DC">
            <w:pPr>
              <w:pStyle w:val="BodyText1"/>
              <w:spacing w:before="40" w:after="40"/>
              <w:jc w:val="left"/>
              <w:rPr>
                <w:rFonts w:asciiTheme="minorHAnsi" w:hAnsiTheme="minorHAnsi" w:cs="Arial"/>
                <w:b/>
                <w:sz w:val="18"/>
                <w:szCs w:val="22"/>
              </w:rPr>
            </w:pP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r w:rsidRPr="0031337B">
              <w:rPr>
                <w:rFonts w:asciiTheme="minorHAnsi" w:hAnsiTheme="minorHAnsi"/>
                <w:sz w:val="18"/>
                <w:szCs w:val="18"/>
              </w:rPr>
              <w:t xml:space="preserve">/ </w:t>
            </w: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r w:rsidRPr="0031337B">
              <w:rPr>
                <w:rFonts w:asciiTheme="minorHAnsi" w:hAnsiTheme="minorHAnsi"/>
                <w:sz w:val="18"/>
                <w:szCs w:val="18"/>
              </w:rPr>
              <w:t xml:space="preserve"> / </w:t>
            </w: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p>
        </w:tc>
        <w:tc>
          <w:tcPr>
            <w:tcW w:w="3592" w:type="dxa"/>
            <w:shd w:val="clear" w:color="auto" w:fill="auto"/>
            <w:vAlign w:val="bottom"/>
          </w:tcPr>
          <w:p w14:paraId="4D753A5B" w14:textId="77777777" w:rsidR="001235DC" w:rsidRPr="005B32C7" w:rsidRDefault="001235DC" w:rsidP="001235DC">
            <w:pPr>
              <w:pStyle w:val="BodyText1"/>
              <w:spacing w:before="40" w:after="40"/>
              <w:jc w:val="left"/>
              <w:rPr>
                <w:rFonts w:asciiTheme="minorHAnsi" w:hAnsiTheme="minorHAnsi" w:cs="Arial"/>
                <w:b/>
                <w:sz w:val="18"/>
                <w:szCs w:val="22"/>
              </w:rPr>
            </w:pPr>
            <w:r w:rsidRPr="001235DC">
              <w:rPr>
                <w:rFonts w:asciiTheme="minorHAnsi" w:hAnsiTheme="minorHAnsi" w:cs="Arial"/>
                <w:b/>
                <w:sz w:val="18"/>
                <w:szCs w:val="22"/>
              </w:rPr>
              <w:fldChar w:fldCharType="begin">
                <w:ffData>
                  <w:name w:val=""/>
                  <w:enabled/>
                  <w:calcOnExit w:val="0"/>
                  <w:textInput/>
                </w:ffData>
              </w:fldChar>
            </w:r>
            <w:r w:rsidRPr="001235DC">
              <w:rPr>
                <w:rFonts w:asciiTheme="minorHAnsi" w:hAnsiTheme="minorHAnsi" w:cs="Arial"/>
                <w:b/>
                <w:sz w:val="18"/>
                <w:szCs w:val="22"/>
              </w:rPr>
              <w:instrText xml:space="preserve"> FORMTEXT </w:instrText>
            </w:r>
            <w:r w:rsidRPr="001235DC">
              <w:rPr>
                <w:rFonts w:asciiTheme="minorHAnsi" w:hAnsiTheme="minorHAnsi" w:cs="Arial"/>
                <w:b/>
                <w:sz w:val="18"/>
                <w:szCs w:val="22"/>
              </w:rPr>
            </w:r>
            <w:r w:rsidRPr="001235DC">
              <w:rPr>
                <w:rFonts w:asciiTheme="minorHAnsi" w:hAnsiTheme="minorHAnsi" w:cs="Arial"/>
                <w:b/>
                <w:sz w:val="18"/>
                <w:szCs w:val="22"/>
              </w:rPr>
              <w:fldChar w:fldCharType="separate"/>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fldChar w:fldCharType="end"/>
            </w:r>
          </w:p>
        </w:tc>
      </w:tr>
      <w:tr w:rsidR="001235DC" w:rsidRPr="003305E6" w14:paraId="442E6521" w14:textId="77777777" w:rsidTr="001235DC">
        <w:tblPrEx>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PrEx>
        <w:trPr>
          <w:trHeight w:val="510"/>
        </w:trPr>
        <w:tc>
          <w:tcPr>
            <w:tcW w:w="3591" w:type="dxa"/>
            <w:shd w:val="clear" w:color="auto" w:fill="auto"/>
          </w:tcPr>
          <w:p w14:paraId="3A665ED2" w14:textId="512932BA" w:rsidR="001235DC" w:rsidRPr="005B32C7" w:rsidRDefault="001235DC" w:rsidP="001235DC">
            <w:pPr>
              <w:pStyle w:val="BodyText1"/>
              <w:spacing w:before="40" w:after="40"/>
              <w:jc w:val="left"/>
              <w:rPr>
                <w:rFonts w:asciiTheme="minorHAnsi" w:hAnsiTheme="minorHAnsi" w:cs="Arial"/>
                <w:b/>
                <w:sz w:val="18"/>
                <w:szCs w:val="22"/>
              </w:rPr>
            </w:pPr>
          </w:p>
          <w:p w14:paraId="03423AE1" w14:textId="261979E7" w:rsidR="001235DC" w:rsidRPr="005B32C7" w:rsidRDefault="001235DC" w:rsidP="001235DC">
            <w:pPr>
              <w:pStyle w:val="BodyText1"/>
              <w:spacing w:before="40" w:after="40"/>
              <w:jc w:val="left"/>
              <w:rPr>
                <w:rFonts w:asciiTheme="minorHAnsi" w:hAnsiTheme="minorHAnsi" w:cs="Arial"/>
                <w:b/>
                <w:sz w:val="18"/>
                <w:szCs w:val="22"/>
              </w:rPr>
            </w:pPr>
            <w:r w:rsidRPr="00932CEA">
              <w:rPr>
                <w:rFonts w:asciiTheme="minorHAnsi" w:hAnsiTheme="minorHAnsi"/>
                <w:sz w:val="18"/>
                <w:szCs w:val="18"/>
              </w:rPr>
              <w:fldChar w:fldCharType="begin">
                <w:ffData>
                  <w:name w:val=""/>
                  <w:enabled/>
                  <w:calcOnExit w:val="0"/>
                  <w:textInput/>
                </w:ffData>
              </w:fldChar>
            </w:r>
            <w:r w:rsidRPr="00932CEA">
              <w:rPr>
                <w:rFonts w:asciiTheme="minorHAnsi" w:hAnsiTheme="minorHAnsi"/>
                <w:sz w:val="18"/>
                <w:szCs w:val="18"/>
              </w:rPr>
              <w:instrText xml:space="preserve"> FORMTEXT </w:instrText>
            </w:r>
            <w:r w:rsidRPr="00932CEA">
              <w:rPr>
                <w:rFonts w:asciiTheme="minorHAnsi" w:hAnsiTheme="minorHAnsi"/>
                <w:sz w:val="18"/>
                <w:szCs w:val="18"/>
              </w:rPr>
            </w:r>
            <w:r w:rsidRPr="00932CEA">
              <w:rPr>
                <w:rFonts w:asciiTheme="minorHAnsi" w:hAnsiTheme="minorHAnsi"/>
                <w:sz w:val="18"/>
                <w:szCs w:val="18"/>
              </w:rPr>
              <w:fldChar w:fldCharType="separate"/>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t> </w:t>
            </w:r>
            <w:r w:rsidRPr="00932CEA">
              <w:rPr>
                <w:rFonts w:asciiTheme="minorHAnsi" w:hAnsiTheme="minorHAnsi"/>
                <w:sz w:val="18"/>
                <w:szCs w:val="18"/>
              </w:rPr>
              <w:fldChar w:fldCharType="end"/>
            </w:r>
          </w:p>
        </w:tc>
        <w:tc>
          <w:tcPr>
            <w:tcW w:w="3591" w:type="dxa"/>
            <w:shd w:val="clear" w:color="auto" w:fill="auto"/>
            <w:vAlign w:val="bottom"/>
          </w:tcPr>
          <w:p w14:paraId="1ED98981" w14:textId="4D1014C4" w:rsidR="001235DC" w:rsidRPr="005B32C7" w:rsidRDefault="001235DC" w:rsidP="001235DC">
            <w:pPr>
              <w:pStyle w:val="BodyText1"/>
              <w:spacing w:before="40" w:after="40"/>
              <w:jc w:val="left"/>
              <w:rPr>
                <w:rFonts w:asciiTheme="minorHAnsi" w:hAnsiTheme="minorHAnsi" w:cs="Arial"/>
                <w:b/>
                <w:sz w:val="18"/>
                <w:szCs w:val="22"/>
              </w:rPr>
            </w:pP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r w:rsidRPr="0031337B">
              <w:rPr>
                <w:rFonts w:asciiTheme="minorHAnsi" w:hAnsiTheme="minorHAnsi"/>
                <w:sz w:val="18"/>
                <w:szCs w:val="18"/>
              </w:rPr>
              <w:t xml:space="preserve">/ </w:t>
            </w: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r w:rsidRPr="0031337B">
              <w:rPr>
                <w:rFonts w:asciiTheme="minorHAnsi" w:hAnsiTheme="minorHAnsi"/>
                <w:sz w:val="18"/>
                <w:szCs w:val="18"/>
              </w:rPr>
              <w:t xml:space="preserve"> / </w:t>
            </w:r>
            <w:r w:rsidRPr="0031337B">
              <w:rPr>
                <w:rFonts w:asciiTheme="minorHAnsi" w:hAnsiTheme="minorHAnsi"/>
                <w:sz w:val="18"/>
                <w:szCs w:val="18"/>
              </w:rPr>
              <w:fldChar w:fldCharType="begin">
                <w:ffData>
                  <w:name w:val=""/>
                  <w:enabled/>
                  <w:calcOnExit w:val="0"/>
                  <w:textInput/>
                </w:ffData>
              </w:fldChar>
            </w:r>
            <w:r w:rsidRPr="0031337B">
              <w:rPr>
                <w:rFonts w:asciiTheme="minorHAnsi" w:hAnsiTheme="minorHAnsi"/>
                <w:sz w:val="18"/>
                <w:szCs w:val="18"/>
              </w:rPr>
              <w:instrText xml:space="preserve"> FORMTEXT </w:instrText>
            </w:r>
            <w:r w:rsidRPr="0031337B">
              <w:rPr>
                <w:rFonts w:asciiTheme="minorHAnsi" w:hAnsiTheme="minorHAnsi"/>
                <w:sz w:val="18"/>
                <w:szCs w:val="18"/>
              </w:rPr>
            </w:r>
            <w:r w:rsidRPr="0031337B">
              <w:rPr>
                <w:rFonts w:asciiTheme="minorHAnsi" w:hAnsiTheme="minorHAnsi"/>
                <w:sz w:val="18"/>
                <w:szCs w:val="18"/>
              </w:rPr>
              <w:fldChar w:fldCharType="separate"/>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t> </w:t>
            </w:r>
            <w:r w:rsidRPr="0031337B">
              <w:rPr>
                <w:rFonts w:asciiTheme="minorHAnsi" w:hAnsiTheme="minorHAnsi"/>
                <w:sz w:val="18"/>
                <w:szCs w:val="18"/>
              </w:rPr>
              <w:fldChar w:fldCharType="end"/>
            </w:r>
          </w:p>
        </w:tc>
        <w:tc>
          <w:tcPr>
            <w:tcW w:w="3592" w:type="dxa"/>
            <w:shd w:val="clear" w:color="auto" w:fill="auto"/>
            <w:vAlign w:val="bottom"/>
          </w:tcPr>
          <w:p w14:paraId="1A7CE373" w14:textId="77777777" w:rsidR="001235DC" w:rsidRPr="005B32C7" w:rsidRDefault="001235DC" w:rsidP="001235DC">
            <w:pPr>
              <w:pStyle w:val="BodyText1"/>
              <w:spacing w:before="40" w:after="40"/>
              <w:jc w:val="left"/>
              <w:rPr>
                <w:rFonts w:asciiTheme="minorHAnsi" w:hAnsiTheme="minorHAnsi" w:cs="Arial"/>
                <w:b/>
                <w:sz w:val="18"/>
                <w:szCs w:val="22"/>
              </w:rPr>
            </w:pPr>
            <w:r w:rsidRPr="001235DC">
              <w:rPr>
                <w:rFonts w:asciiTheme="minorHAnsi" w:hAnsiTheme="minorHAnsi" w:cs="Arial"/>
                <w:b/>
                <w:sz w:val="18"/>
                <w:szCs w:val="22"/>
              </w:rPr>
              <w:fldChar w:fldCharType="begin">
                <w:ffData>
                  <w:name w:val=""/>
                  <w:enabled/>
                  <w:calcOnExit w:val="0"/>
                  <w:textInput/>
                </w:ffData>
              </w:fldChar>
            </w:r>
            <w:r w:rsidRPr="001235DC">
              <w:rPr>
                <w:rFonts w:asciiTheme="minorHAnsi" w:hAnsiTheme="minorHAnsi" w:cs="Arial"/>
                <w:b/>
                <w:sz w:val="18"/>
                <w:szCs w:val="22"/>
              </w:rPr>
              <w:instrText xml:space="preserve"> FORMTEXT </w:instrText>
            </w:r>
            <w:r w:rsidRPr="001235DC">
              <w:rPr>
                <w:rFonts w:asciiTheme="minorHAnsi" w:hAnsiTheme="minorHAnsi" w:cs="Arial"/>
                <w:b/>
                <w:sz w:val="18"/>
                <w:szCs w:val="22"/>
              </w:rPr>
            </w:r>
            <w:r w:rsidRPr="001235DC">
              <w:rPr>
                <w:rFonts w:asciiTheme="minorHAnsi" w:hAnsiTheme="minorHAnsi" w:cs="Arial"/>
                <w:b/>
                <w:sz w:val="18"/>
                <w:szCs w:val="22"/>
              </w:rPr>
              <w:fldChar w:fldCharType="separate"/>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t> </w:t>
            </w:r>
            <w:r w:rsidRPr="001235DC">
              <w:rPr>
                <w:rFonts w:asciiTheme="minorHAnsi" w:hAnsiTheme="minorHAnsi" w:cs="Arial"/>
                <w:b/>
                <w:sz w:val="18"/>
                <w:szCs w:val="22"/>
              </w:rPr>
              <w:fldChar w:fldCharType="end"/>
            </w:r>
          </w:p>
        </w:tc>
      </w:tr>
    </w:tbl>
    <w:p w14:paraId="60A1FA86" w14:textId="77777777" w:rsidR="00073659" w:rsidRPr="00073659" w:rsidRDefault="00073659" w:rsidP="00440066">
      <w:pPr>
        <w:pStyle w:val="NoSpacing"/>
      </w:pPr>
    </w:p>
    <w:p w14:paraId="6FC3DC17" w14:textId="473F0B57" w:rsidR="00D16569" w:rsidRPr="00847418" w:rsidRDefault="00274C8E" w:rsidP="00274C8E">
      <w:pPr>
        <w:pStyle w:val="Heading1"/>
        <w:numPr>
          <w:ilvl w:val="0"/>
          <w:numId w:val="26"/>
        </w:numPr>
        <w:rPr>
          <w:rFonts w:asciiTheme="minorHAnsi" w:hAnsiTheme="minorHAnsi" w:cs="Arial"/>
          <w:b/>
          <w:color w:val="auto"/>
          <w:sz w:val="28"/>
          <w:szCs w:val="28"/>
        </w:rPr>
      </w:pPr>
      <w:r w:rsidRPr="00847418">
        <w:rPr>
          <w:rFonts w:asciiTheme="minorHAnsi" w:hAnsiTheme="minorHAnsi" w:cs="Arial"/>
          <w:b/>
          <w:color w:val="auto"/>
          <w:sz w:val="28"/>
          <w:szCs w:val="28"/>
        </w:rPr>
        <w:t xml:space="preserve">Mandatory </w:t>
      </w:r>
      <w:r w:rsidR="005E23FE" w:rsidRPr="00847418">
        <w:rPr>
          <w:rFonts w:asciiTheme="minorHAnsi" w:hAnsiTheme="minorHAnsi" w:cs="Arial"/>
          <w:b/>
          <w:color w:val="auto"/>
          <w:sz w:val="28"/>
          <w:szCs w:val="28"/>
        </w:rPr>
        <w:t>c</w:t>
      </w:r>
      <w:r w:rsidRPr="00847418">
        <w:rPr>
          <w:rFonts w:asciiTheme="minorHAnsi" w:hAnsiTheme="minorHAnsi" w:cs="Arial"/>
          <w:b/>
          <w:color w:val="auto"/>
          <w:sz w:val="28"/>
          <w:szCs w:val="28"/>
        </w:rPr>
        <w:t>hecks</w:t>
      </w:r>
    </w:p>
    <w:p w14:paraId="3DABF408" w14:textId="77777777" w:rsidR="00F01998" w:rsidRDefault="00F01998" w:rsidP="00CF2026">
      <w:pPr>
        <w:spacing w:after="0"/>
        <w:rPr>
          <w:rFonts w:asciiTheme="minorHAnsi" w:hAnsiTheme="minorHAnsi" w:cs="Arial"/>
          <w:b/>
          <w:color w:val="002060"/>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1985"/>
        <w:gridCol w:w="3402"/>
        <w:gridCol w:w="2410"/>
        <w:gridCol w:w="2977"/>
      </w:tblGrid>
      <w:tr w:rsidR="00EE0F7C" w:rsidRPr="003305E6" w14:paraId="18085B1A" w14:textId="77777777" w:rsidTr="003D0DDA">
        <w:trPr>
          <w:trHeight w:val="246"/>
        </w:trPr>
        <w:tc>
          <w:tcPr>
            <w:tcW w:w="10774" w:type="dxa"/>
            <w:gridSpan w:val="4"/>
            <w:shd w:val="clear" w:color="auto" w:fill="35B3C1"/>
          </w:tcPr>
          <w:p w14:paraId="1D1A6102" w14:textId="29BFF908" w:rsidR="00EE0F7C" w:rsidRPr="006A4899" w:rsidRDefault="00EE0F7C" w:rsidP="003D0DDA">
            <w:pPr>
              <w:spacing w:after="0" w:line="240" w:lineRule="auto"/>
              <w:jc w:val="both"/>
              <w:rPr>
                <w:sz w:val="24"/>
              </w:rPr>
            </w:pPr>
            <w:r w:rsidRPr="00A472A1">
              <w:rPr>
                <w:rFonts w:eastAsia="Arial Unicode MS" w:cs="Arial"/>
                <w:b/>
                <w:color w:val="FFFFFF" w:themeColor="background1"/>
                <w:szCs w:val="20"/>
              </w:rPr>
              <w:t>HO</w:t>
            </w:r>
            <w:r w:rsidR="003F78A9">
              <w:rPr>
                <w:rFonts w:eastAsia="Arial Unicode MS" w:cs="Arial"/>
                <w:b/>
                <w:color w:val="FFFFFF" w:themeColor="background1"/>
                <w:szCs w:val="20"/>
              </w:rPr>
              <w:t xml:space="preserve">ME SAFETY </w:t>
            </w:r>
            <w:r w:rsidRPr="00A472A1">
              <w:rPr>
                <w:rFonts w:eastAsia="Arial Unicode MS" w:cs="Arial"/>
                <w:b/>
                <w:color w:val="FFFFFF" w:themeColor="background1"/>
                <w:szCs w:val="20"/>
              </w:rPr>
              <w:t>CHECK</w:t>
            </w:r>
            <w:r w:rsidR="006A4899">
              <w:rPr>
                <w:sz w:val="24"/>
              </w:rPr>
              <w:t xml:space="preserve"> </w:t>
            </w:r>
          </w:p>
        </w:tc>
      </w:tr>
      <w:tr w:rsidR="006A4899" w:rsidRPr="003305E6" w14:paraId="76AFD775" w14:textId="77777777" w:rsidTr="006A4899">
        <w:trPr>
          <w:trHeight w:val="403"/>
        </w:trPr>
        <w:tc>
          <w:tcPr>
            <w:tcW w:w="10774" w:type="dxa"/>
            <w:gridSpan w:val="4"/>
            <w:shd w:val="clear" w:color="auto" w:fill="DAEEF3" w:themeFill="accent5" w:themeFillTint="33"/>
          </w:tcPr>
          <w:p w14:paraId="4D7BDAFE" w14:textId="06A93443" w:rsidR="003F78A9" w:rsidRDefault="006A4899" w:rsidP="00CE5220">
            <w:pPr>
              <w:spacing w:after="0" w:line="240" w:lineRule="auto"/>
              <w:jc w:val="both"/>
              <w:rPr>
                <w:rFonts w:eastAsia="Arial Unicode MS" w:cs="Arial"/>
                <w:i/>
                <w:sz w:val="16"/>
                <w:szCs w:val="20"/>
              </w:rPr>
            </w:pPr>
            <w:r w:rsidRPr="006A4899">
              <w:rPr>
                <w:rFonts w:eastAsia="Arial Unicode MS" w:cs="Arial"/>
                <w:i/>
                <w:sz w:val="16"/>
                <w:szCs w:val="20"/>
              </w:rPr>
              <w:t xml:space="preserve">Describe household and how </w:t>
            </w:r>
            <w:r w:rsidR="0066069F">
              <w:rPr>
                <w:rFonts w:eastAsia="Arial Unicode MS" w:cs="Arial"/>
                <w:i/>
                <w:sz w:val="16"/>
                <w:szCs w:val="20"/>
              </w:rPr>
              <w:t xml:space="preserve">applicant </w:t>
            </w:r>
            <w:r w:rsidRPr="006A4899">
              <w:rPr>
                <w:rFonts w:eastAsia="Arial Unicode MS" w:cs="Arial"/>
                <w:i/>
                <w:sz w:val="16"/>
                <w:szCs w:val="20"/>
              </w:rPr>
              <w:t>carers are able to accommodate the needs of the child</w:t>
            </w:r>
            <w:r w:rsidR="00604FF9">
              <w:rPr>
                <w:rFonts w:eastAsia="Arial Unicode MS" w:cs="Arial"/>
                <w:i/>
                <w:sz w:val="16"/>
                <w:szCs w:val="20"/>
              </w:rPr>
              <w:t xml:space="preserve"> or </w:t>
            </w:r>
            <w:r w:rsidR="00F45D61">
              <w:rPr>
                <w:rFonts w:eastAsia="Arial Unicode MS" w:cs="Arial"/>
                <w:i/>
                <w:sz w:val="16"/>
                <w:szCs w:val="20"/>
              </w:rPr>
              <w:t>young pe</w:t>
            </w:r>
            <w:r w:rsidR="00604FF9">
              <w:rPr>
                <w:rFonts w:eastAsia="Arial Unicode MS" w:cs="Arial"/>
                <w:i/>
                <w:sz w:val="16"/>
                <w:szCs w:val="20"/>
              </w:rPr>
              <w:t>rson</w:t>
            </w:r>
            <w:r w:rsidR="003F78A9">
              <w:rPr>
                <w:rFonts w:eastAsia="Arial Unicode MS" w:cs="Arial"/>
                <w:i/>
                <w:sz w:val="16"/>
                <w:szCs w:val="20"/>
              </w:rPr>
              <w:t>.</w:t>
            </w:r>
            <w:r w:rsidRPr="006A4899">
              <w:rPr>
                <w:rFonts w:eastAsia="Arial Unicode MS" w:cs="Arial"/>
                <w:i/>
                <w:sz w:val="16"/>
                <w:szCs w:val="20"/>
              </w:rPr>
              <w:t xml:space="preserve"> </w:t>
            </w:r>
          </w:p>
          <w:p w14:paraId="4B6B83E5" w14:textId="3E568D8B" w:rsidR="006A4899" w:rsidRPr="00A472A1" w:rsidRDefault="006A4899" w:rsidP="00CE5220">
            <w:pPr>
              <w:spacing w:after="0" w:line="240" w:lineRule="auto"/>
              <w:jc w:val="both"/>
              <w:rPr>
                <w:rFonts w:eastAsia="Arial Unicode MS" w:cs="Arial"/>
                <w:b/>
                <w:color w:val="FFFFFF" w:themeColor="background1"/>
                <w:szCs w:val="20"/>
              </w:rPr>
            </w:pPr>
            <w:r w:rsidRPr="006A4899">
              <w:rPr>
                <w:rFonts w:eastAsia="Arial Unicode MS" w:cs="Arial"/>
                <w:i/>
                <w:sz w:val="16"/>
                <w:szCs w:val="20"/>
              </w:rPr>
              <w:t xml:space="preserve">Provide your assessment of risks, </w:t>
            </w:r>
            <w:r w:rsidR="003F78A9">
              <w:rPr>
                <w:rFonts w:eastAsia="Arial Unicode MS" w:cs="Arial"/>
                <w:i/>
                <w:sz w:val="16"/>
                <w:szCs w:val="20"/>
              </w:rPr>
              <w:t>safety threats</w:t>
            </w:r>
            <w:r w:rsidRPr="006A4899">
              <w:rPr>
                <w:rFonts w:eastAsia="Arial Unicode MS" w:cs="Arial"/>
                <w:i/>
                <w:sz w:val="16"/>
                <w:szCs w:val="20"/>
              </w:rPr>
              <w:t xml:space="preserve"> and mitigation strategies.</w:t>
            </w:r>
          </w:p>
        </w:tc>
      </w:tr>
      <w:tr w:rsidR="00EE0F7C" w:rsidRPr="003305E6" w14:paraId="57070913" w14:textId="77777777" w:rsidTr="00EE0F7C">
        <w:trPr>
          <w:trHeight w:val="340"/>
        </w:trPr>
        <w:tc>
          <w:tcPr>
            <w:tcW w:w="10774" w:type="dxa"/>
            <w:gridSpan w:val="4"/>
            <w:shd w:val="clear" w:color="auto" w:fill="DAEEF3" w:themeFill="accent5" w:themeFillTint="33"/>
          </w:tcPr>
          <w:p w14:paraId="139BB1F7" w14:textId="77777777" w:rsidR="00EE0F7C" w:rsidRPr="003305E6" w:rsidRDefault="00EE0F7C" w:rsidP="00EE0F7C">
            <w:pPr>
              <w:spacing w:before="40" w:after="40" w:line="240" w:lineRule="auto"/>
              <w:jc w:val="both"/>
              <w:rPr>
                <w:rFonts w:eastAsia="MS Mincho" w:cs="Calibri"/>
                <w:b/>
                <w:sz w:val="18"/>
                <w:szCs w:val="18"/>
              </w:rPr>
            </w:pPr>
            <w:r w:rsidRPr="003305E6">
              <w:rPr>
                <w:rFonts w:eastAsia="MS Mincho" w:cs="Calibri"/>
                <w:b/>
                <w:sz w:val="18"/>
                <w:szCs w:val="18"/>
              </w:rPr>
              <w:t xml:space="preserve">Home Safety Check </w:t>
            </w:r>
          </w:p>
        </w:tc>
      </w:tr>
      <w:tr w:rsidR="00EE0F7C" w:rsidRPr="003305E6" w14:paraId="48EEC2FD" w14:textId="77777777" w:rsidTr="00EE0F7C">
        <w:trPr>
          <w:trHeight w:val="340"/>
        </w:trPr>
        <w:tc>
          <w:tcPr>
            <w:tcW w:w="1985" w:type="dxa"/>
            <w:shd w:val="clear" w:color="auto" w:fill="DAEEF3" w:themeFill="accent5" w:themeFillTint="33"/>
          </w:tcPr>
          <w:p w14:paraId="43F40E85" w14:textId="1D372D1E" w:rsidR="00EE0F7C" w:rsidRPr="003305E6" w:rsidRDefault="00EE0F7C" w:rsidP="00EE0F7C">
            <w:pPr>
              <w:spacing w:before="40" w:after="40" w:line="240" w:lineRule="auto"/>
              <w:rPr>
                <w:rFonts w:eastAsia="MS Mincho" w:cs="Calibri"/>
                <w:sz w:val="18"/>
                <w:szCs w:val="18"/>
              </w:rPr>
            </w:pPr>
            <w:r w:rsidRPr="003305E6">
              <w:rPr>
                <w:rFonts w:eastAsia="MS Mincho" w:cs="Calibri"/>
                <w:sz w:val="18"/>
                <w:szCs w:val="18"/>
              </w:rPr>
              <w:t xml:space="preserve">Date </w:t>
            </w:r>
            <w:r w:rsidR="005E2329">
              <w:rPr>
                <w:rFonts w:eastAsia="MS Mincho" w:cs="Calibri"/>
                <w:sz w:val="18"/>
                <w:szCs w:val="18"/>
              </w:rPr>
              <w:t>c</w:t>
            </w:r>
            <w:r w:rsidRPr="003305E6">
              <w:rPr>
                <w:rFonts w:eastAsia="MS Mincho" w:cs="Calibri"/>
                <w:sz w:val="18"/>
                <w:szCs w:val="18"/>
              </w:rPr>
              <w:t>ompleted</w:t>
            </w:r>
          </w:p>
        </w:tc>
        <w:tc>
          <w:tcPr>
            <w:tcW w:w="3402" w:type="dxa"/>
            <w:shd w:val="clear" w:color="auto" w:fill="auto"/>
          </w:tcPr>
          <w:p w14:paraId="04DDDE62" w14:textId="77777777" w:rsidR="00EE0F7C" w:rsidRPr="003305E6" w:rsidRDefault="00EE0F7C" w:rsidP="00EE0F7C">
            <w:pPr>
              <w:spacing w:before="40" w:after="40" w:line="240" w:lineRule="auto"/>
              <w:rPr>
                <w:rFonts w:eastAsia="MS Mincho" w:cs="Calibr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2410" w:type="dxa"/>
            <w:shd w:val="clear" w:color="auto" w:fill="DAEEF3" w:themeFill="accent5" w:themeFillTint="33"/>
          </w:tcPr>
          <w:p w14:paraId="4EA915D1" w14:textId="418A82EC" w:rsidR="00EE0F7C" w:rsidRPr="003305E6" w:rsidRDefault="00EE0F7C" w:rsidP="00EE0F7C">
            <w:pPr>
              <w:spacing w:before="40" w:after="40" w:line="240" w:lineRule="auto"/>
              <w:rPr>
                <w:rFonts w:eastAsia="MS Mincho" w:cs="Calibri"/>
                <w:sz w:val="18"/>
                <w:szCs w:val="18"/>
              </w:rPr>
            </w:pPr>
            <w:r w:rsidRPr="003305E6">
              <w:rPr>
                <w:rFonts w:eastAsia="MS Mincho" w:cs="Calibri"/>
                <w:sz w:val="18"/>
                <w:szCs w:val="18"/>
              </w:rPr>
              <w:t xml:space="preserve">Issues </w:t>
            </w:r>
            <w:r w:rsidR="005E2329">
              <w:rPr>
                <w:rFonts w:eastAsia="MS Mincho" w:cs="Calibri"/>
                <w:sz w:val="18"/>
                <w:szCs w:val="18"/>
              </w:rPr>
              <w:t>i</w:t>
            </w:r>
            <w:r w:rsidRPr="003305E6">
              <w:rPr>
                <w:rFonts w:eastAsia="MS Mincho" w:cs="Calibri"/>
                <w:sz w:val="18"/>
                <w:szCs w:val="18"/>
              </w:rPr>
              <w:t xml:space="preserve">dentified               </w:t>
            </w:r>
          </w:p>
        </w:tc>
        <w:tc>
          <w:tcPr>
            <w:tcW w:w="2977" w:type="dxa"/>
            <w:shd w:val="clear" w:color="auto" w:fill="auto"/>
          </w:tcPr>
          <w:p w14:paraId="47B6BFF4" w14:textId="77777777" w:rsidR="00EE0F7C" w:rsidRPr="003305E6" w:rsidRDefault="00EE0F7C" w:rsidP="00EE0F7C">
            <w:pPr>
              <w:spacing w:before="40" w:after="40" w:line="240" w:lineRule="auto"/>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p>
        </w:tc>
      </w:tr>
      <w:tr w:rsidR="00002F35" w:rsidRPr="003305E6" w14:paraId="6611809E" w14:textId="77777777" w:rsidTr="00EE0F7C">
        <w:trPr>
          <w:trHeight w:val="340"/>
        </w:trPr>
        <w:tc>
          <w:tcPr>
            <w:tcW w:w="1985" w:type="dxa"/>
            <w:shd w:val="clear" w:color="auto" w:fill="DAEEF3" w:themeFill="accent5" w:themeFillTint="33"/>
          </w:tcPr>
          <w:p w14:paraId="11AFF132" w14:textId="77777777" w:rsidR="00002F35" w:rsidRPr="003305E6" w:rsidRDefault="00002F35" w:rsidP="00002F35">
            <w:pPr>
              <w:spacing w:before="40" w:after="40" w:line="240" w:lineRule="auto"/>
              <w:rPr>
                <w:rFonts w:eastAsia="MS Mincho" w:cs="Calibri"/>
                <w:sz w:val="18"/>
                <w:szCs w:val="18"/>
              </w:rPr>
            </w:pPr>
          </w:p>
        </w:tc>
        <w:tc>
          <w:tcPr>
            <w:tcW w:w="3402" w:type="dxa"/>
            <w:shd w:val="clear" w:color="auto" w:fill="auto"/>
          </w:tcPr>
          <w:p w14:paraId="25C4D4BF" w14:textId="77777777" w:rsidR="00002F35" w:rsidRPr="003305E6" w:rsidRDefault="00002F35" w:rsidP="00002F35">
            <w:pPr>
              <w:spacing w:before="40" w:after="40" w:line="240" w:lineRule="auto"/>
              <w:rPr>
                <w:rFonts w:asciiTheme="minorHAnsi" w:hAnsiTheme="minorHAnsi"/>
                <w:sz w:val="18"/>
                <w:szCs w:val="18"/>
              </w:rPr>
            </w:pPr>
          </w:p>
        </w:tc>
        <w:tc>
          <w:tcPr>
            <w:tcW w:w="2410" w:type="dxa"/>
            <w:shd w:val="clear" w:color="auto" w:fill="DAEEF3" w:themeFill="accent5" w:themeFillTint="33"/>
          </w:tcPr>
          <w:p w14:paraId="0B22651A" w14:textId="21E2114F" w:rsidR="00002F35" w:rsidRPr="003305E6" w:rsidRDefault="00002F35" w:rsidP="00002F35">
            <w:pPr>
              <w:spacing w:before="40" w:after="40" w:line="240" w:lineRule="auto"/>
              <w:rPr>
                <w:rFonts w:eastAsia="MS Mincho" w:cs="Calibri"/>
                <w:sz w:val="18"/>
                <w:szCs w:val="18"/>
              </w:rPr>
            </w:pPr>
            <w:r>
              <w:rPr>
                <w:rFonts w:eastAsia="MS Mincho" w:cs="Calibri"/>
                <w:sz w:val="18"/>
                <w:szCs w:val="18"/>
              </w:rPr>
              <w:t>Action plan developed (if issues identified)</w:t>
            </w:r>
          </w:p>
        </w:tc>
        <w:tc>
          <w:tcPr>
            <w:tcW w:w="2977" w:type="dxa"/>
            <w:shd w:val="clear" w:color="auto" w:fill="auto"/>
          </w:tcPr>
          <w:p w14:paraId="418D5563" w14:textId="703EFE03" w:rsidR="00002F35" w:rsidRPr="003305E6" w:rsidRDefault="00002F35" w:rsidP="00002F35">
            <w:pPr>
              <w:spacing w:before="40" w:after="40" w:line="240" w:lineRule="auto"/>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N/A</w:t>
            </w:r>
          </w:p>
        </w:tc>
      </w:tr>
      <w:tr w:rsidR="00002F35" w:rsidRPr="003305E6" w14:paraId="47A6F3A2" w14:textId="77777777" w:rsidTr="00EE0F7C">
        <w:trPr>
          <w:trHeight w:val="340"/>
        </w:trPr>
        <w:tc>
          <w:tcPr>
            <w:tcW w:w="5387" w:type="dxa"/>
            <w:gridSpan w:val="2"/>
            <w:shd w:val="clear" w:color="auto" w:fill="DAEEF3" w:themeFill="accent5" w:themeFillTint="33"/>
          </w:tcPr>
          <w:p w14:paraId="14E0C576" w14:textId="79CD6223" w:rsidR="00002F35" w:rsidRPr="003305E6" w:rsidRDefault="00002F35" w:rsidP="00002F35">
            <w:pPr>
              <w:spacing w:before="40" w:after="40" w:line="240" w:lineRule="auto"/>
              <w:rPr>
                <w:rFonts w:eastAsia="MS Mincho" w:cs="Calibri"/>
                <w:sz w:val="18"/>
                <w:szCs w:val="18"/>
              </w:rPr>
            </w:pPr>
            <w:r w:rsidRPr="003305E6">
              <w:rPr>
                <w:rFonts w:eastAsia="MS Mincho" w:cs="Calibri"/>
                <w:sz w:val="18"/>
                <w:szCs w:val="18"/>
              </w:rPr>
              <w:t xml:space="preserve">Bushfire Survival Action Plan </w:t>
            </w:r>
            <w:r>
              <w:rPr>
                <w:rFonts w:eastAsia="MS Mincho" w:cs="Calibri"/>
                <w:sz w:val="18"/>
                <w:szCs w:val="18"/>
              </w:rPr>
              <w:t>r</w:t>
            </w:r>
            <w:r w:rsidRPr="003305E6">
              <w:rPr>
                <w:rFonts w:eastAsia="MS Mincho" w:cs="Calibri"/>
                <w:sz w:val="18"/>
                <w:szCs w:val="18"/>
              </w:rPr>
              <w:t>equired</w:t>
            </w:r>
          </w:p>
        </w:tc>
        <w:tc>
          <w:tcPr>
            <w:tcW w:w="5387" w:type="dxa"/>
            <w:gridSpan w:val="2"/>
            <w:shd w:val="clear" w:color="auto" w:fill="auto"/>
          </w:tcPr>
          <w:p w14:paraId="0E03ECFA" w14:textId="77777777" w:rsidR="00002F35" w:rsidRPr="003305E6" w:rsidRDefault="00002F35" w:rsidP="00002F35">
            <w:pPr>
              <w:spacing w:before="40" w:after="40" w:line="240" w:lineRule="auto"/>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N/A</w:t>
            </w:r>
          </w:p>
        </w:tc>
      </w:tr>
    </w:tbl>
    <w:p w14:paraId="7197864B" w14:textId="77777777" w:rsidR="00EE0F7C" w:rsidRPr="003305E6" w:rsidRDefault="00EE0F7C" w:rsidP="00EE0F7C">
      <w:pPr>
        <w:spacing w:after="0"/>
        <w:rPr>
          <w:color w:val="008000"/>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5387"/>
        <w:gridCol w:w="2552"/>
        <w:gridCol w:w="2835"/>
      </w:tblGrid>
      <w:tr w:rsidR="00EE0F7C" w:rsidRPr="003305E6" w14:paraId="13733171" w14:textId="77777777" w:rsidTr="003D0DDA">
        <w:trPr>
          <w:trHeight w:val="277"/>
        </w:trPr>
        <w:tc>
          <w:tcPr>
            <w:tcW w:w="10774" w:type="dxa"/>
            <w:gridSpan w:val="3"/>
            <w:shd w:val="clear" w:color="auto" w:fill="35B3C1"/>
          </w:tcPr>
          <w:p w14:paraId="5D07E89A" w14:textId="197F53E8" w:rsidR="00437087" w:rsidRPr="006A4899" w:rsidRDefault="00EE0F7C" w:rsidP="003D0DDA">
            <w:pPr>
              <w:spacing w:after="0" w:line="240" w:lineRule="auto"/>
              <w:rPr>
                <w:rFonts w:eastAsia="Arial Unicode MS" w:cs="Arial"/>
                <w:b/>
                <w:color w:val="FFFFFF" w:themeColor="background1"/>
                <w:szCs w:val="20"/>
              </w:rPr>
            </w:pPr>
            <w:r w:rsidRPr="002B0E72">
              <w:rPr>
                <w:rFonts w:eastAsia="Arial Unicode MS" w:cs="Arial"/>
                <w:b/>
                <w:color w:val="FFFFFF" w:themeColor="background1"/>
                <w:szCs w:val="20"/>
              </w:rPr>
              <w:t xml:space="preserve">HEALTH CHECKS </w:t>
            </w:r>
          </w:p>
        </w:tc>
      </w:tr>
      <w:tr w:rsidR="006A4899" w:rsidRPr="003305E6" w14:paraId="6A6BE716" w14:textId="77777777" w:rsidTr="00054230">
        <w:trPr>
          <w:trHeight w:val="283"/>
        </w:trPr>
        <w:tc>
          <w:tcPr>
            <w:tcW w:w="10774" w:type="dxa"/>
            <w:gridSpan w:val="3"/>
            <w:shd w:val="clear" w:color="auto" w:fill="DAEEF3" w:themeFill="accent5" w:themeFillTint="33"/>
          </w:tcPr>
          <w:p w14:paraId="129B49D3" w14:textId="6F742217" w:rsidR="006A4899" w:rsidRPr="009E6562" w:rsidRDefault="006A4899" w:rsidP="00054230">
            <w:pPr>
              <w:spacing w:after="0" w:line="240" w:lineRule="auto"/>
              <w:rPr>
                <w:rFonts w:eastAsia="Arial Unicode MS" w:cs="Arial"/>
                <w:i/>
                <w:sz w:val="16"/>
                <w:szCs w:val="20"/>
              </w:rPr>
            </w:pPr>
            <w:r w:rsidRPr="006A4899">
              <w:rPr>
                <w:rFonts w:eastAsia="Arial Unicode MS" w:cs="Arial"/>
                <w:i/>
                <w:sz w:val="16"/>
                <w:szCs w:val="20"/>
              </w:rPr>
              <w:t xml:space="preserve">If medical conditions are identified that may impact on the </w:t>
            </w:r>
            <w:r w:rsidR="0066069F">
              <w:rPr>
                <w:rFonts w:eastAsia="Arial Unicode MS" w:cs="Arial"/>
                <w:i/>
                <w:sz w:val="16"/>
                <w:szCs w:val="20"/>
              </w:rPr>
              <w:t xml:space="preserve">applicant </w:t>
            </w:r>
            <w:r w:rsidRPr="006A4899">
              <w:rPr>
                <w:rFonts w:eastAsia="Arial Unicode MS" w:cs="Arial"/>
                <w:i/>
                <w:sz w:val="16"/>
                <w:szCs w:val="20"/>
              </w:rPr>
              <w:t>carer’s ability to care for child</w:t>
            </w:r>
            <w:r w:rsidR="00F45D61">
              <w:rPr>
                <w:rFonts w:eastAsia="Arial Unicode MS" w:cs="Arial"/>
                <w:i/>
                <w:sz w:val="16"/>
                <w:szCs w:val="20"/>
              </w:rPr>
              <w:t>/young pe</w:t>
            </w:r>
            <w:r w:rsidR="00604FF9">
              <w:rPr>
                <w:rFonts w:eastAsia="Arial Unicode MS" w:cs="Arial"/>
                <w:i/>
                <w:sz w:val="16"/>
                <w:szCs w:val="20"/>
              </w:rPr>
              <w:t>rson</w:t>
            </w:r>
            <w:r w:rsidR="009E6562">
              <w:rPr>
                <w:rFonts w:eastAsia="Arial Unicode MS" w:cs="Arial"/>
                <w:i/>
                <w:sz w:val="16"/>
                <w:szCs w:val="20"/>
              </w:rPr>
              <w:t>, p</w:t>
            </w:r>
            <w:r w:rsidRPr="006A4899">
              <w:rPr>
                <w:rFonts w:eastAsia="Arial Unicode MS" w:cs="Arial"/>
                <w:i/>
                <w:sz w:val="16"/>
                <w:szCs w:val="20"/>
              </w:rPr>
              <w:t xml:space="preserve">rovide your assessment of risks, </w:t>
            </w:r>
            <w:r w:rsidR="009E6562">
              <w:rPr>
                <w:rFonts w:eastAsia="Arial Unicode MS" w:cs="Arial"/>
                <w:i/>
                <w:sz w:val="16"/>
                <w:szCs w:val="20"/>
              </w:rPr>
              <w:t>safety threats</w:t>
            </w:r>
            <w:r w:rsidRPr="006A4899">
              <w:rPr>
                <w:rFonts w:eastAsia="Arial Unicode MS" w:cs="Arial"/>
                <w:i/>
                <w:sz w:val="16"/>
                <w:szCs w:val="20"/>
              </w:rPr>
              <w:t xml:space="preserve"> and mitigation strategies.</w:t>
            </w:r>
          </w:p>
        </w:tc>
      </w:tr>
      <w:tr w:rsidR="00EE0F7C" w:rsidRPr="003305E6" w14:paraId="51364B65" w14:textId="77777777" w:rsidTr="00EE0F7C">
        <w:trPr>
          <w:trHeight w:val="340"/>
        </w:trPr>
        <w:tc>
          <w:tcPr>
            <w:tcW w:w="5387" w:type="dxa"/>
            <w:shd w:val="clear" w:color="auto" w:fill="DAEEF3" w:themeFill="accent5" w:themeFillTint="33"/>
          </w:tcPr>
          <w:p w14:paraId="453C7931" w14:textId="2DACC208" w:rsidR="00EE0F7C" w:rsidRPr="003305E6" w:rsidRDefault="0066069F" w:rsidP="00EE0F7C">
            <w:pPr>
              <w:spacing w:before="40" w:after="40" w:line="240" w:lineRule="auto"/>
              <w:rPr>
                <w:rFonts w:eastAsia="MS Mincho" w:cs="Calibri"/>
                <w:b/>
                <w:sz w:val="18"/>
                <w:szCs w:val="18"/>
              </w:rPr>
            </w:pPr>
            <w:r>
              <w:rPr>
                <w:rFonts w:eastAsia="MS Mincho" w:cs="Calibri"/>
                <w:b/>
                <w:sz w:val="18"/>
                <w:szCs w:val="18"/>
              </w:rPr>
              <w:t xml:space="preserve">Applicant </w:t>
            </w:r>
            <w:r w:rsidR="00EE0F7C">
              <w:rPr>
                <w:rFonts w:eastAsia="MS Mincho" w:cs="Calibri"/>
                <w:b/>
                <w:sz w:val="18"/>
                <w:szCs w:val="18"/>
              </w:rPr>
              <w:t>Carer</w:t>
            </w:r>
            <w:r w:rsidR="00EE0F7C" w:rsidRPr="003305E6">
              <w:rPr>
                <w:rFonts w:eastAsia="MS Mincho" w:cs="Calibri"/>
                <w:b/>
                <w:sz w:val="18"/>
                <w:szCs w:val="18"/>
              </w:rPr>
              <w:t xml:space="preserve"> One</w:t>
            </w:r>
          </w:p>
        </w:tc>
        <w:tc>
          <w:tcPr>
            <w:tcW w:w="2552" w:type="dxa"/>
            <w:shd w:val="clear" w:color="auto" w:fill="DAEEF3" w:themeFill="accent5" w:themeFillTint="33"/>
          </w:tcPr>
          <w:p w14:paraId="3C022F08" w14:textId="04000AD2" w:rsidR="00EE0F7C" w:rsidRPr="003305E6" w:rsidRDefault="00EE0F7C" w:rsidP="00EE0F7C">
            <w:pPr>
              <w:spacing w:before="40" w:after="40" w:line="240" w:lineRule="auto"/>
              <w:jc w:val="center"/>
              <w:rPr>
                <w:rFonts w:eastAsia="MS Mincho" w:cs="Calibri"/>
                <w:b/>
                <w:sz w:val="18"/>
                <w:szCs w:val="18"/>
              </w:rPr>
            </w:pPr>
            <w:r w:rsidRPr="003305E6">
              <w:rPr>
                <w:rFonts w:eastAsia="MS Mincho" w:cs="Calibri"/>
                <w:b/>
                <w:sz w:val="18"/>
                <w:szCs w:val="18"/>
              </w:rPr>
              <w:t xml:space="preserve">Health </w:t>
            </w:r>
            <w:r w:rsidR="005E2329">
              <w:rPr>
                <w:rFonts w:eastAsia="MS Mincho" w:cs="Calibri"/>
                <w:b/>
                <w:sz w:val="18"/>
                <w:szCs w:val="18"/>
              </w:rPr>
              <w:t>i</w:t>
            </w:r>
            <w:r w:rsidRPr="003305E6">
              <w:rPr>
                <w:rFonts w:eastAsia="MS Mincho" w:cs="Calibri"/>
                <w:b/>
                <w:sz w:val="18"/>
                <w:szCs w:val="18"/>
              </w:rPr>
              <w:t>ssues</w:t>
            </w:r>
            <w:r w:rsidRPr="003305E6" w:rsidDel="005558D5">
              <w:rPr>
                <w:rFonts w:eastAsia="MS Mincho" w:cs="Calibri"/>
                <w:b/>
                <w:sz w:val="18"/>
                <w:szCs w:val="18"/>
              </w:rPr>
              <w:t xml:space="preserve"> </w:t>
            </w:r>
          </w:p>
        </w:tc>
        <w:tc>
          <w:tcPr>
            <w:tcW w:w="2835" w:type="dxa"/>
            <w:shd w:val="clear" w:color="auto" w:fill="DAEEF3" w:themeFill="accent5" w:themeFillTint="33"/>
          </w:tcPr>
          <w:p w14:paraId="3AD324C4" w14:textId="10ABC1B4" w:rsidR="00EE0F7C" w:rsidRPr="003305E6" w:rsidRDefault="00EE0F7C" w:rsidP="00EE0F7C">
            <w:pPr>
              <w:spacing w:before="40" w:after="40" w:line="240" w:lineRule="auto"/>
              <w:jc w:val="center"/>
              <w:rPr>
                <w:rFonts w:eastAsia="MS Mincho" w:cs="Calibri"/>
                <w:b/>
                <w:sz w:val="18"/>
                <w:szCs w:val="18"/>
              </w:rPr>
            </w:pPr>
            <w:r w:rsidRPr="003305E6">
              <w:rPr>
                <w:rFonts w:eastAsia="MS Mincho" w:cs="Calibri"/>
                <w:b/>
                <w:sz w:val="18"/>
                <w:szCs w:val="18"/>
              </w:rPr>
              <w:t xml:space="preserve">Date </w:t>
            </w:r>
            <w:r w:rsidR="005E2329">
              <w:rPr>
                <w:rFonts w:eastAsia="MS Mincho" w:cs="Calibri"/>
                <w:b/>
                <w:sz w:val="18"/>
                <w:szCs w:val="18"/>
              </w:rPr>
              <w:t>c</w:t>
            </w:r>
            <w:r w:rsidRPr="003305E6">
              <w:rPr>
                <w:rFonts w:eastAsia="MS Mincho" w:cs="Calibri"/>
                <w:b/>
                <w:sz w:val="18"/>
                <w:szCs w:val="18"/>
              </w:rPr>
              <w:t xml:space="preserve">ompleted </w:t>
            </w:r>
          </w:p>
        </w:tc>
      </w:tr>
      <w:tr w:rsidR="00EE0F7C" w:rsidRPr="003305E6" w14:paraId="63B61F8F" w14:textId="77777777" w:rsidTr="00EE0F7C">
        <w:trPr>
          <w:trHeight w:val="340"/>
        </w:trPr>
        <w:tc>
          <w:tcPr>
            <w:tcW w:w="5387" w:type="dxa"/>
            <w:shd w:val="clear" w:color="auto" w:fill="DAEEF3" w:themeFill="accent5" w:themeFillTint="33"/>
          </w:tcPr>
          <w:p w14:paraId="2AF73384" w14:textId="1B9F2B3A" w:rsidR="00EE0F7C" w:rsidRPr="003305E6" w:rsidRDefault="0066069F" w:rsidP="00EE0F7C">
            <w:pPr>
              <w:spacing w:before="40" w:after="40" w:line="240" w:lineRule="auto"/>
              <w:rPr>
                <w:rFonts w:eastAsia="MS Mincho" w:cs="Calibri"/>
                <w:b/>
                <w:sz w:val="18"/>
                <w:szCs w:val="18"/>
              </w:rPr>
            </w:pPr>
            <w:r>
              <w:rPr>
                <w:rFonts w:asciiTheme="minorHAnsi" w:hAnsiTheme="minorHAnsi" w:cstheme="minorHAnsi"/>
                <w:sz w:val="18"/>
                <w:szCs w:val="18"/>
              </w:rPr>
              <w:lastRenderedPageBreak/>
              <w:t>Applicant c</w:t>
            </w:r>
            <w:r w:rsidR="00EE0F7C">
              <w:rPr>
                <w:rFonts w:asciiTheme="minorHAnsi" w:hAnsiTheme="minorHAnsi" w:cstheme="minorHAnsi"/>
                <w:sz w:val="18"/>
                <w:szCs w:val="18"/>
              </w:rPr>
              <w:t>arer identified medical conditions, physical or emotional</w:t>
            </w:r>
            <w:r w:rsidR="009E6562">
              <w:rPr>
                <w:rFonts w:asciiTheme="minorHAnsi" w:hAnsiTheme="minorHAnsi" w:cstheme="minorHAnsi"/>
                <w:sz w:val="18"/>
                <w:szCs w:val="18"/>
              </w:rPr>
              <w:t>,</w:t>
            </w:r>
            <w:r w:rsidR="00EE0F7C">
              <w:rPr>
                <w:rFonts w:asciiTheme="minorHAnsi" w:hAnsiTheme="minorHAnsi" w:cstheme="minorHAnsi"/>
                <w:sz w:val="18"/>
                <w:szCs w:val="18"/>
              </w:rPr>
              <w:t xml:space="preserve"> that may impact on their ability to care for the chil</w:t>
            </w:r>
            <w:r w:rsidR="009E6562">
              <w:rPr>
                <w:rFonts w:asciiTheme="minorHAnsi" w:hAnsiTheme="minorHAnsi" w:cstheme="minorHAnsi"/>
                <w:sz w:val="18"/>
                <w:szCs w:val="18"/>
              </w:rPr>
              <w:t>d or young person</w:t>
            </w:r>
            <w:r w:rsidR="003D5EB3">
              <w:rPr>
                <w:rFonts w:asciiTheme="minorHAnsi" w:hAnsiTheme="minorHAnsi" w:cstheme="minorHAnsi"/>
                <w:sz w:val="18"/>
                <w:szCs w:val="18"/>
              </w:rPr>
              <w:t xml:space="preserve"> including medication, </w:t>
            </w:r>
            <w:r w:rsidR="0070190B">
              <w:rPr>
                <w:rFonts w:asciiTheme="minorHAnsi" w:hAnsiTheme="minorHAnsi" w:cstheme="minorHAnsi"/>
                <w:sz w:val="18"/>
                <w:szCs w:val="18"/>
              </w:rPr>
              <w:t>alcohol and other drug use</w:t>
            </w:r>
            <w:r w:rsidR="003D5EB3">
              <w:rPr>
                <w:rFonts w:asciiTheme="minorHAnsi" w:hAnsiTheme="minorHAnsi" w:cstheme="minorHAnsi"/>
                <w:sz w:val="18"/>
                <w:szCs w:val="18"/>
              </w:rPr>
              <w:t>.</w:t>
            </w:r>
          </w:p>
        </w:tc>
        <w:tc>
          <w:tcPr>
            <w:tcW w:w="2552" w:type="dxa"/>
            <w:shd w:val="clear" w:color="auto" w:fill="auto"/>
          </w:tcPr>
          <w:p w14:paraId="68800FEA" w14:textId="77777777" w:rsidR="00EE0F7C" w:rsidRPr="003305E6" w:rsidRDefault="00EE0F7C" w:rsidP="00EE0F7C">
            <w:pPr>
              <w:spacing w:before="40" w:after="40" w:line="240" w:lineRule="auto"/>
              <w:jc w:val="center"/>
              <w:rPr>
                <w:rFonts w:eastAsia="MS Mincho" w:cs="Calibri"/>
                <w:b/>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r w:rsidRPr="003305E6">
              <w:rPr>
                <w:rFonts w:asciiTheme="minorHAnsi" w:hAnsiTheme="minorHAnsi"/>
                <w:sz w:val="18"/>
                <w:szCs w:val="18"/>
              </w:rPr>
              <w:t xml:space="preserve"> </w:t>
            </w:r>
          </w:p>
        </w:tc>
        <w:tc>
          <w:tcPr>
            <w:tcW w:w="2835" w:type="dxa"/>
            <w:shd w:val="clear" w:color="auto" w:fill="auto"/>
          </w:tcPr>
          <w:p w14:paraId="13EF705B" w14:textId="77777777" w:rsidR="00EE0F7C" w:rsidRPr="003305E6" w:rsidRDefault="00EE0F7C" w:rsidP="00EE0F7C">
            <w:pPr>
              <w:spacing w:before="40" w:after="40" w:line="240" w:lineRule="auto"/>
              <w:jc w:val="center"/>
              <w:rPr>
                <w:rFonts w:eastAsia="MS Mincho" w:cs="Calibri"/>
                <w:b/>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EE0F7C" w:rsidRPr="003305E6" w14:paraId="6C1EF7CB" w14:textId="77777777" w:rsidTr="00EE0F7C">
        <w:trPr>
          <w:trHeight w:val="340"/>
        </w:trPr>
        <w:tc>
          <w:tcPr>
            <w:tcW w:w="5387" w:type="dxa"/>
            <w:shd w:val="clear" w:color="auto" w:fill="DAEEF3" w:themeFill="accent5" w:themeFillTint="33"/>
          </w:tcPr>
          <w:p w14:paraId="093BA855" w14:textId="77777777" w:rsidR="00EE0F7C" w:rsidRPr="003305E6" w:rsidRDefault="00EE0F7C" w:rsidP="00EE0F7C">
            <w:pPr>
              <w:spacing w:before="40" w:after="40" w:line="240" w:lineRule="auto"/>
              <w:jc w:val="both"/>
              <w:rPr>
                <w:rFonts w:eastAsia="MS Mincho" w:cs="Calibri"/>
                <w:sz w:val="18"/>
                <w:szCs w:val="18"/>
              </w:rPr>
            </w:pPr>
            <w:r w:rsidRPr="003305E6">
              <w:rPr>
                <w:rFonts w:eastAsia="MS Mincho" w:cs="Calibri"/>
                <w:sz w:val="18"/>
                <w:szCs w:val="18"/>
              </w:rPr>
              <w:t>GP Report</w:t>
            </w:r>
            <w:r>
              <w:rPr>
                <w:rFonts w:eastAsia="MS Mincho" w:cs="Calibri"/>
                <w:sz w:val="18"/>
                <w:szCs w:val="18"/>
              </w:rPr>
              <w:t xml:space="preserve"> required</w:t>
            </w:r>
          </w:p>
        </w:tc>
        <w:tc>
          <w:tcPr>
            <w:tcW w:w="2552" w:type="dxa"/>
            <w:shd w:val="clear" w:color="auto" w:fill="auto"/>
          </w:tcPr>
          <w:p w14:paraId="50B582FE" w14:textId="77777777" w:rsidR="00EE0F7C" w:rsidRPr="003305E6" w:rsidRDefault="00EE0F7C" w:rsidP="00EE0F7C">
            <w:pPr>
              <w:spacing w:before="40" w:after="40" w:line="240" w:lineRule="auto"/>
              <w:jc w:val="center"/>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r w:rsidRPr="003305E6" w:rsidDel="00D24B73">
              <w:rPr>
                <w:rFonts w:asciiTheme="minorHAnsi" w:hAnsiTheme="minorHAnsi"/>
                <w:sz w:val="18"/>
                <w:szCs w:val="18"/>
              </w:rPr>
              <w:t xml:space="preserve"> </w:t>
            </w:r>
          </w:p>
        </w:tc>
        <w:tc>
          <w:tcPr>
            <w:tcW w:w="2835" w:type="dxa"/>
            <w:shd w:val="clear" w:color="auto" w:fill="auto"/>
          </w:tcPr>
          <w:p w14:paraId="5E6F3A5D" w14:textId="77777777" w:rsidR="00EE0F7C" w:rsidRPr="003305E6" w:rsidRDefault="00EE0F7C" w:rsidP="00EE0F7C">
            <w:pPr>
              <w:spacing w:before="40" w:after="40" w:line="240" w:lineRule="auto"/>
              <w:jc w:val="center"/>
              <w:rPr>
                <w:rFonts w:eastAsia="MS Mincho" w:cs="Calibr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EE0F7C" w:rsidRPr="003305E6" w14:paraId="6B5811C7" w14:textId="77777777" w:rsidTr="009F1608">
        <w:trPr>
          <w:trHeight w:val="340"/>
        </w:trPr>
        <w:tc>
          <w:tcPr>
            <w:tcW w:w="5387" w:type="dxa"/>
            <w:tcBorders>
              <w:bottom w:val="nil"/>
            </w:tcBorders>
            <w:shd w:val="clear" w:color="auto" w:fill="DAEEF3" w:themeFill="accent5" w:themeFillTint="33"/>
          </w:tcPr>
          <w:p w14:paraId="7B152A2B" w14:textId="77777777" w:rsidR="00EE0F7C" w:rsidRPr="003305E6" w:rsidRDefault="00EE0F7C" w:rsidP="00EE0F7C">
            <w:pPr>
              <w:spacing w:before="40" w:after="40" w:line="240" w:lineRule="auto"/>
              <w:rPr>
                <w:rFonts w:eastAsia="MS Mincho" w:cs="Calibri"/>
                <w:sz w:val="18"/>
                <w:szCs w:val="18"/>
              </w:rPr>
            </w:pPr>
            <w:r w:rsidRPr="003305E6">
              <w:rPr>
                <w:rFonts w:eastAsia="MS Mincho" w:cs="Calibri"/>
                <w:sz w:val="18"/>
                <w:szCs w:val="18"/>
              </w:rPr>
              <w:t xml:space="preserve">Medical reports confirm physical and mental health suitability to care                                </w:t>
            </w:r>
          </w:p>
        </w:tc>
        <w:tc>
          <w:tcPr>
            <w:tcW w:w="5387" w:type="dxa"/>
            <w:gridSpan w:val="2"/>
            <w:tcBorders>
              <w:bottom w:val="single" w:sz="4" w:space="0" w:color="78C0D4"/>
            </w:tcBorders>
            <w:shd w:val="clear" w:color="auto" w:fill="auto"/>
            <w:vAlign w:val="center"/>
          </w:tcPr>
          <w:p w14:paraId="75FFA489" w14:textId="77777777" w:rsidR="00EE0F7C" w:rsidRPr="003305E6" w:rsidRDefault="00EE0F7C" w:rsidP="00EE0F7C">
            <w:pPr>
              <w:spacing w:before="40" w:after="40" w:line="240" w:lineRule="auto"/>
              <w:rPr>
                <w:rFonts w:eastAsia="MS Mincho" w:cs="Calibri"/>
                <w:sz w:val="18"/>
                <w:szCs w:val="18"/>
              </w:rPr>
            </w:pPr>
            <w:r>
              <w:rPr>
                <w:rFonts w:eastAsia="MS Mincho" w:cs="Calibri"/>
                <w:sz w:val="18"/>
                <w:szCs w:val="18"/>
              </w:rPr>
              <w:t xml:space="preserve">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Pr>
                <w:rFonts w:eastAsia="MS Mincho" w:cs="Calibri"/>
                <w:sz w:val="18"/>
                <w:szCs w:val="18"/>
              </w:rPr>
              <w:t xml:space="preserve"> </w:t>
            </w:r>
            <w:r w:rsidRPr="003305E6">
              <w:rPr>
                <w:rFonts w:eastAsia="MS Mincho" w:cs="Calibri"/>
                <w:sz w:val="18"/>
                <w:szCs w:val="18"/>
              </w:rPr>
              <w:t xml:space="preserve">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p>
        </w:tc>
      </w:tr>
      <w:tr w:rsidR="00EE0F7C" w:rsidRPr="003305E6" w14:paraId="1E8618D5" w14:textId="77777777" w:rsidTr="00AB3736">
        <w:trPr>
          <w:trHeight w:val="56"/>
        </w:trPr>
        <w:tc>
          <w:tcPr>
            <w:tcW w:w="5387" w:type="dxa"/>
            <w:tcBorders>
              <w:top w:val="nil"/>
              <w:left w:val="nil"/>
              <w:right w:val="nil"/>
            </w:tcBorders>
            <w:shd w:val="clear" w:color="auto" w:fill="auto"/>
          </w:tcPr>
          <w:p w14:paraId="2CB9FDA6" w14:textId="43D042DE" w:rsidR="00EE0F7C" w:rsidRPr="000A1080" w:rsidRDefault="00EE0F7C" w:rsidP="001C30DC">
            <w:pPr>
              <w:pStyle w:val="Header"/>
              <w:tabs>
                <w:tab w:val="clear" w:pos="4513"/>
                <w:tab w:val="center" w:pos="5795"/>
              </w:tabs>
              <w:spacing w:after="0"/>
              <w:jc w:val="both"/>
              <w:rPr>
                <w:rFonts w:eastAsia="MS Mincho" w:cs="Calibri"/>
                <w:b/>
                <w:sz w:val="18"/>
                <w:szCs w:val="18"/>
              </w:rPr>
            </w:pPr>
          </w:p>
        </w:tc>
        <w:tc>
          <w:tcPr>
            <w:tcW w:w="2552" w:type="dxa"/>
            <w:tcBorders>
              <w:top w:val="nil"/>
              <w:left w:val="nil"/>
              <w:right w:val="nil"/>
            </w:tcBorders>
            <w:shd w:val="clear" w:color="auto" w:fill="auto"/>
          </w:tcPr>
          <w:p w14:paraId="7644A3E4" w14:textId="0C73715A" w:rsidR="00EE0F7C" w:rsidRPr="000A1080" w:rsidRDefault="00EE0F7C" w:rsidP="00EE0F7C">
            <w:pPr>
              <w:spacing w:before="40" w:after="40" w:line="240" w:lineRule="auto"/>
              <w:jc w:val="center"/>
              <w:rPr>
                <w:rFonts w:eastAsia="MS Mincho" w:cs="Calibri"/>
                <w:b/>
                <w:sz w:val="18"/>
                <w:szCs w:val="18"/>
              </w:rPr>
            </w:pPr>
          </w:p>
        </w:tc>
        <w:tc>
          <w:tcPr>
            <w:tcW w:w="2835" w:type="dxa"/>
            <w:tcBorders>
              <w:top w:val="nil"/>
              <w:left w:val="nil"/>
              <w:right w:val="nil"/>
            </w:tcBorders>
            <w:shd w:val="clear" w:color="auto" w:fill="auto"/>
          </w:tcPr>
          <w:p w14:paraId="425052D2" w14:textId="508B561D" w:rsidR="00EE0F7C" w:rsidRPr="000A1080" w:rsidRDefault="00EE0F7C" w:rsidP="00EE0F7C">
            <w:pPr>
              <w:spacing w:before="40" w:after="40" w:line="240" w:lineRule="auto"/>
              <w:jc w:val="center"/>
              <w:rPr>
                <w:rFonts w:eastAsia="MS Mincho" w:cs="Calibri"/>
                <w:b/>
                <w:sz w:val="18"/>
                <w:szCs w:val="18"/>
              </w:rPr>
            </w:pPr>
          </w:p>
        </w:tc>
      </w:tr>
      <w:tr w:rsidR="009F1608" w:rsidRPr="003305E6" w14:paraId="661BE1D7" w14:textId="77777777" w:rsidTr="00EE0F7C">
        <w:trPr>
          <w:trHeight w:val="340"/>
        </w:trPr>
        <w:tc>
          <w:tcPr>
            <w:tcW w:w="5387" w:type="dxa"/>
            <w:shd w:val="clear" w:color="auto" w:fill="DAEEF3" w:themeFill="accent5" w:themeFillTint="33"/>
          </w:tcPr>
          <w:p w14:paraId="76CC8E7A" w14:textId="3DC7D3BA" w:rsidR="009F1608" w:rsidRDefault="0066069F" w:rsidP="009F1608">
            <w:pPr>
              <w:spacing w:before="40" w:after="40" w:line="240" w:lineRule="auto"/>
              <w:rPr>
                <w:rFonts w:eastAsia="MS Mincho" w:cs="Calibri"/>
                <w:b/>
                <w:sz w:val="18"/>
                <w:szCs w:val="18"/>
              </w:rPr>
            </w:pPr>
            <w:r>
              <w:rPr>
                <w:rFonts w:eastAsia="MS Mincho" w:cs="Calibri"/>
                <w:b/>
                <w:sz w:val="18"/>
                <w:szCs w:val="18"/>
              </w:rPr>
              <w:t xml:space="preserve">Applicant </w:t>
            </w:r>
            <w:r w:rsidR="009F1608">
              <w:rPr>
                <w:rFonts w:eastAsia="MS Mincho" w:cs="Calibri"/>
                <w:b/>
                <w:sz w:val="18"/>
                <w:szCs w:val="18"/>
              </w:rPr>
              <w:t>Carer</w:t>
            </w:r>
            <w:r w:rsidR="009F1608" w:rsidRPr="000A1080">
              <w:rPr>
                <w:rFonts w:eastAsia="MS Mincho" w:cs="Calibri"/>
                <w:b/>
                <w:sz w:val="18"/>
                <w:szCs w:val="18"/>
              </w:rPr>
              <w:t xml:space="preserve"> Two</w:t>
            </w:r>
          </w:p>
        </w:tc>
        <w:tc>
          <w:tcPr>
            <w:tcW w:w="2552" w:type="dxa"/>
            <w:shd w:val="clear" w:color="auto" w:fill="DAEEF3" w:themeFill="accent5" w:themeFillTint="33"/>
          </w:tcPr>
          <w:p w14:paraId="2082CF9D" w14:textId="17D6EFC9" w:rsidR="009F1608" w:rsidRPr="003305E6" w:rsidRDefault="009F1608" w:rsidP="009F1608">
            <w:pPr>
              <w:spacing w:before="40" w:after="40" w:line="240" w:lineRule="auto"/>
              <w:jc w:val="center"/>
              <w:rPr>
                <w:rFonts w:eastAsia="MS Mincho" w:cs="Calibri"/>
                <w:b/>
                <w:sz w:val="18"/>
                <w:szCs w:val="18"/>
              </w:rPr>
            </w:pPr>
            <w:r w:rsidRPr="003305E6">
              <w:rPr>
                <w:rFonts w:eastAsia="MS Mincho" w:cs="Calibri"/>
                <w:b/>
                <w:sz w:val="18"/>
                <w:szCs w:val="18"/>
              </w:rPr>
              <w:t xml:space="preserve">Health </w:t>
            </w:r>
            <w:r w:rsidR="005E2329">
              <w:rPr>
                <w:rFonts w:eastAsia="MS Mincho" w:cs="Calibri"/>
                <w:b/>
                <w:sz w:val="18"/>
                <w:szCs w:val="18"/>
              </w:rPr>
              <w:t>i</w:t>
            </w:r>
            <w:r w:rsidRPr="003305E6">
              <w:rPr>
                <w:rFonts w:eastAsia="MS Mincho" w:cs="Calibri"/>
                <w:b/>
                <w:sz w:val="18"/>
                <w:szCs w:val="18"/>
              </w:rPr>
              <w:t>ssues</w:t>
            </w:r>
            <w:r w:rsidRPr="003305E6" w:rsidDel="005558D5">
              <w:rPr>
                <w:rFonts w:eastAsia="MS Mincho" w:cs="Calibri"/>
                <w:b/>
                <w:sz w:val="18"/>
                <w:szCs w:val="18"/>
              </w:rPr>
              <w:t xml:space="preserve"> </w:t>
            </w:r>
          </w:p>
        </w:tc>
        <w:tc>
          <w:tcPr>
            <w:tcW w:w="2835" w:type="dxa"/>
            <w:shd w:val="clear" w:color="auto" w:fill="DAEEF3" w:themeFill="accent5" w:themeFillTint="33"/>
          </w:tcPr>
          <w:p w14:paraId="55638616" w14:textId="2BB9B54F" w:rsidR="009F1608" w:rsidRPr="003305E6" w:rsidRDefault="009F1608" w:rsidP="009F1608">
            <w:pPr>
              <w:spacing w:before="40" w:after="40" w:line="240" w:lineRule="auto"/>
              <w:jc w:val="center"/>
              <w:rPr>
                <w:rFonts w:eastAsia="MS Mincho" w:cs="Calibri"/>
                <w:b/>
                <w:sz w:val="18"/>
                <w:szCs w:val="18"/>
              </w:rPr>
            </w:pPr>
            <w:r w:rsidRPr="003305E6">
              <w:rPr>
                <w:rFonts w:eastAsia="MS Mincho" w:cs="Calibri"/>
                <w:b/>
                <w:sz w:val="18"/>
                <w:szCs w:val="18"/>
              </w:rPr>
              <w:t xml:space="preserve">Date </w:t>
            </w:r>
            <w:r w:rsidR="005E2329">
              <w:rPr>
                <w:rFonts w:eastAsia="MS Mincho" w:cs="Calibri"/>
                <w:b/>
                <w:sz w:val="18"/>
                <w:szCs w:val="18"/>
              </w:rPr>
              <w:t>c</w:t>
            </w:r>
            <w:r w:rsidRPr="003305E6">
              <w:rPr>
                <w:rFonts w:eastAsia="MS Mincho" w:cs="Calibri"/>
                <w:b/>
                <w:sz w:val="18"/>
                <w:szCs w:val="18"/>
              </w:rPr>
              <w:t xml:space="preserve">ompleted </w:t>
            </w:r>
          </w:p>
        </w:tc>
      </w:tr>
      <w:tr w:rsidR="009F1608" w:rsidRPr="003305E6" w14:paraId="0A1D8868" w14:textId="77777777" w:rsidTr="00EE0F7C">
        <w:trPr>
          <w:trHeight w:val="340"/>
        </w:trPr>
        <w:tc>
          <w:tcPr>
            <w:tcW w:w="5387" w:type="dxa"/>
            <w:shd w:val="clear" w:color="auto" w:fill="DAEEF3" w:themeFill="accent5" w:themeFillTint="33"/>
          </w:tcPr>
          <w:p w14:paraId="1973755A" w14:textId="4CF5BF57" w:rsidR="009F1608" w:rsidRPr="003305E6" w:rsidRDefault="0066069F" w:rsidP="009F1608">
            <w:pPr>
              <w:spacing w:before="40" w:after="40" w:line="240" w:lineRule="auto"/>
              <w:rPr>
                <w:rFonts w:eastAsia="MS Mincho" w:cs="Calibri"/>
                <w:b/>
                <w:sz w:val="18"/>
                <w:szCs w:val="18"/>
              </w:rPr>
            </w:pPr>
            <w:r>
              <w:rPr>
                <w:rFonts w:asciiTheme="minorHAnsi" w:hAnsiTheme="minorHAnsi" w:cstheme="minorHAnsi"/>
                <w:sz w:val="18"/>
                <w:szCs w:val="18"/>
              </w:rPr>
              <w:t>Applicant c</w:t>
            </w:r>
            <w:r w:rsidR="009F1608">
              <w:rPr>
                <w:rFonts w:asciiTheme="minorHAnsi" w:hAnsiTheme="minorHAnsi" w:cstheme="minorHAnsi"/>
                <w:sz w:val="18"/>
                <w:szCs w:val="18"/>
              </w:rPr>
              <w:t>arer identified medical conditions, physical or emotional</w:t>
            </w:r>
            <w:r w:rsidR="009E6562">
              <w:rPr>
                <w:rFonts w:asciiTheme="minorHAnsi" w:hAnsiTheme="minorHAnsi" w:cstheme="minorHAnsi"/>
                <w:sz w:val="18"/>
                <w:szCs w:val="18"/>
              </w:rPr>
              <w:t>,</w:t>
            </w:r>
            <w:r w:rsidR="009F1608">
              <w:rPr>
                <w:rFonts w:asciiTheme="minorHAnsi" w:hAnsiTheme="minorHAnsi" w:cstheme="minorHAnsi"/>
                <w:sz w:val="18"/>
                <w:szCs w:val="18"/>
              </w:rPr>
              <w:t xml:space="preserve"> that may impact on their ability to care for the child</w:t>
            </w:r>
            <w:r w:rsidR="009E6562">
              <w:rPr>
                <w:rFonts w:asciiTheme="minorHAnsi" w:hAnsiTheme="minorHAnsi" w:cstheme="minorHAnsi"/>
                <w:sz w:val="18"/>
                <w:szCs w:val="18"/>
              </w:rPr>
              <w:t xml:space="preserve"> or young person</w:t>
            </w:r>
            <w:r w:rsidR="0070190B">
              <w:rPr>
                <w:rFonts w:asciiTheme="minorHAnsi" w:hAnsiTheme="minorHAnsi" w:cstheme="minorHAnsi"/>
                <w:sz w:val="18"/>
                <w:szCs w:val="18"/>
              </w:rPr>
              <w:t xml:space="preserve"> including medication, alcohol and other drug use</w:t>
            </w:r>
          </w:p>
        </w:tc>
        <w:tc>
          <w:tcPr>
            <w:tcW w:w="2552" w:type="dxa"/>
            <w:shd w:val="clear" w:color="auto" w:fill="auto"/>
          </w:tcPr>
          <w:p w14:paraId="7D69CC97" w14:textId="77777777" w:rsidR="009F1608" w:rsidRPr="003305E6" w:rsidRDefault="009F1608" w:rsidP="009F1608">
            <w:pPr>
              <w:spacing w:before="40" w:after="40" w:line="240" w:lineRule="auto"/>
              <w:jc w:val="center"/>
              <w:rPr>
                <w:rFonts w:eastAsia="MS Mincho" w:cs="Calibri"/>
                <w:b/>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r w:rsidRPr="003305E6">
              <w:rPr>
                <w:rFonts w:asciiTheme="minorHAnsi" w:hAnsiTheme="minorHAnsi"/>
                <w:sz w:val="18"/>
                <w:szCs w:val="18"/>
              </w:rPr>
              <w:t xml:space="preserve"> </w:t>
            </w:r>
          </w:p>
        </w:tc>
        <w:tc>
          <w:tcPr>
            <w:tcW w:w="2835" w:type="dxa"/>
            <w:shd w:val="clear" w:color="auto" w:fill="auto"/>
          </w:tcPr>
          <w:p w14:paraId="5EDAC752" w14:textId="77777777" w:rsidR="009F1608" w:rsidRPr="003305E6" w:rsidRDefault="009F1608" w:rsidP="009F1608">
            <w:pPr>
              <w:spacing w:before="40" w:after="40" w:line="240" w:lineRule="auto"/>
              <w:jc w:val="center"/>
              <w:rPr>
                <w:rFonts w:eastAsia="MS Mincho" w:cs="Calibri"/>
                <w:b/>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9F1608" w:rsidRPr="003305E6" w14:paraId="51B2FA21" w14:textId="77777777" w:rsidTr="00EE0F7C">
        <w:trPr>
          <w:trHeight w:val="340"/>
        </w:trPr>
        <w:tc>
          <w:tcPr>
            <w:tcW w:w="5387" w:type="dxa"/>
            <w:shd w:val="clear" w:color="auto" w:fill="DAEEF3" w:themeFill="accent5" w:themeFillTint="33"/>
          </w:tcPr>
          <w:p w14:paraId="33B183DF" w14:textId="0E6D4F86" w:rsidR="009F1608" w:rsidRPr="003305E6" w:rsidRDefault="009F1608" w:rsidP="009F1608">
            <w:pPr>
              <w:spacing w:before="40" w:after="40" w:line="240" w:lineRule="auto"/>
              <w:jc w:val="both"/>
              <w:rPr>
                <w:rFonts w:eastAsia="MS Mincho" w:cs="Calibri"/>
                <w:sz w:val="18"/>
                <w:szCs w:val="18"/>
              </w:rPr>
            </w:pPr>
            <w:r w:rsidRPr="003305E6">
              <w:rPr>
                <w:rFonts w:eastAsia="MS Mincho" w:cs="Calibri"/>
                <w:sz w:val="18"/>
                <w:szCs w:val="18"/>
              </w:rPr>
              <w:t>GP</w:t>
            </w:r>
            <w:r w:rsidR="00F45D61">
              <w:rPr>
                <w:rFonts w:eastAsia="MS Mincho" w:cs="Calibri"/>
                <w:sz w:val="18"/>
                <w:szCs w:val="18"/>
              </w:rPr>
              <w:t>/Medical</w:t>
            </w:r>
            <w:r w:rsidRPr="003305E6">
              <w:rPr>
                <w:rFonts w:eastAsia="MS Mincho" w:cs="Calibri"/>
                <w:sz w:val="18"/>
                <w:szCs w:val="18"/>
              </w:rPr>
              <w:t xml:space="preserve"> </w:t>
            </w:r>
            <w:r w:rsidR="00F45D61">
              <w:rPr>
                <w:rFonts w:eastAsia="MS Mincho" w:cs="Calibri"/>
                <w:sz w:val="18"/>
                <w:szCs w:val="18"/>
              </w:rPr>
              <w:t>r</w:t>
            </w:r>
            <w:r w:rsidRPr="003305E6">
              <w:rPr>
                <w:rFonts w:eastAsia="MS Mincho" w:cs="Calibri"/>
                <w:sz w:val="18"/>
                <w:szCs w:val="18"/>
              </w:rPr>
              <w:t>eport</w:t>
            </w:r>
            <w:r>
              <w:rPr>
                <w:rFonts w:eastAsia="MS Mincho" w:cs="Calibri"/>
                <w:sz w:val="18"/>
                <w:szCs w:val="18"/>
              </w:rPr>
              <w:t xml:space="preserve"> required</w:t>
            </w:r>
          </w:p>
        </w:tc>
        <w:tc>
          <w:tcPr>
            <w:tcW w:w="2552" w:type="dxa"/>
            <w:shd w:val="clear" w:color="auto" w:fill="auto"/>
          </w:tcPr>
          <w:p w14:paraId="3C1CDB1A" w14:textId="77777777" w:rsidR="009F1608" w:rsidRPr="003305E6" w:rsidRDefault="009F1608" w:rsidP="009F1608">
            <w:pPr>
              <w:spacing w:before="40" w:after="40" w:line="240" w:lineRule="auto"/>
              <w:jc w:val="center"/>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r w:rsidRPr="003305E6" w:rsidDel="00D24B73">
              <w:rPr>
                <w:rFonts w:asciiTheme="minorHAnsi" w:hAnsiTheme="minorHAnsi"/>
                <w:sz w:val="18"/>
                <w:szCs w:val="18"/>
              </w:rPr>
              <w:t xml:space="preserve"> </w:t>
            </w:r>
          </w:p>
        </w:tc>
        <w:tc>
          <w:tcPr>
            <w:tcW w:w="2835" w:type="dxa"/>
            <w:shd w:val="clear" w:color="auto" w:fill="auto"/>
          </w:tcPr>
          <w:p w14:paraId="3A0E4D29" w14:textId="77777777" w:rsidR="009F1608" w:rsidRPr="003305E6" w:rsidRDefault="009F1608" w:rsidP="009F1608">
            <w:pPr>
              <w:spacing w:before="40" w:after="40" w:line="240" w:lineRule="auto"/>
              <w:jc w:val="center"/>
              <w:rPr>
                <w:rFonts w:eastAsia="MS Mincho" w:cs="Calibr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9F1608" w:rsidRPr="008A08CB" w14:paraId="29B4F8C3" w14:textId="77777777" w:rsidTr="00EE0F7C">
        <w:trPr>
          <w:trHeight w:val="340"/>
        </w:trPr>
        <w:tc>
          <w:tcPr>
            <w:tcW w:w="5387" w:type="dxa"/>
            <w:shd w:val="clear" w:color="auto" w:fill="DAEEF3" w:themeFill="accent5" w:themeFillTint="33"/>
          </w:tcPr>
          <w:p w14:paraId="5A32B4D4" w14:textId="274BA38A" w:rsidR="009F1608" w:rsidRPr="008A08CB" w:rsidRDefault="00F45D61" w:rsidP="009F1608">
            <w:pPr>
              <w:spacing w:before="40" w:after="40" w:line="240" w:lineRule="auto"/>
              <w:rPr>
                <w:rFonts w:eastAsia="MS Mincho" w:cs="Calibri"/>
                <w:sz w:val="18"/>
                <w:szCs w:val="18"/>
              </w:rPr>
            </w:pPr>
            <w:r>
              <w:rPr>
                <w:rFonts w:eastAsia="MS Mincho" w:cs="Calibri"/>
                <w:sz w:val="18"/>
                <w:szCs w:val="18"/>
              </w:rPr>
              <w:t>GP/</w:t>
            </w:r>
            <w:r w:rsidR="009F1608" w:rsidRPr="008A08CB">
              <w:rPr>
                <w:rFonts w:eastAsia="MS Mincho" w:cs="Calibri"/>
                <w:sz w:val="18"/>
                <w:szCs w:val="18"/>
              </w:rPr>
              <w:t xml:space="preserve">Medical reports confirm physical and mental health suitability to care                                </w:t>
            </w:r>
          </w:p>
        </w:tc>
        <w:tc>
          <w:tcPr>
            <w:tcW w:w="5387" w:type="dxa"/>
            <w:gridSpan w:val="2"/>
            <w:shd w:val="clear" w:color="auto" w:fill="auto"/>
            <w:vAlign w:val="center"/>
          </w:tcPr>
          <w:p w14:paraId="665017FB" w14:textId="77777777" w:rsidR="009F1608" w:rsidRPr="008A08CB" w:rsidRDefault="009F1608" w:rsidP="009F1608">
            <w:pPr>
              <w:spacing w:before="40" w:after="40" w:line="240" w:lineRule="auto"/>
              <w:rPr>
                <w:rFonts w:eastAsia="MS Mincho" w:cs="Calibri"/>
                <w:sz w:val="18"/>
                <w:szCs w:val="18"/>
              </w:rPr>
            </w:pPr>
            <w:r w:rsidRPr="008A08CB">
              <w:rPr>
                <w:rFonts w:eastAsia="MS Mincho" w:cs="Calibri"/>
                <w:sz w:val="18"/>
                <w:szCs w:val="18"/>
              </w:rPr>
              <w:t xml:space="preserve">            </w:t>
            </w:r>
            <w:r w:rsidRPr="008A08CB">
              <w:rPr>
                <w:rFonts w:eastAsia="MS Mincho" w:cs="Calibri"/>
                <w:sz w:val="18"/>
                <w:szCs w:val="18"/>
              </w:rPr>
              <w:fldChar w:fldCharType="begin">
                <w:ffData>
                  <w:name w:val=""/>
                  <w:enabled/>
                  <w:calcOnExit w:val="0"/>
                  <w:checkBox>
                    <w:sizeAuto/>
                    <w:default w:val="0"/>
                  </w:checkBox>
                </w:ffData>
              </w:fldChar>
            </w:r>
            <w:r w:rsidRPr="008A08CB">
              <w:rPr>
                <w:rFonts w:eastAsia="MS Mincho" w:cs="Calibri"/>
                <w:sz w:val="18"/>
                <w:szCs w:val="18"/>
              </w:rPr>
              <w:instrText xml:space="preserve"> FORMCHECKBOX </w:instrText>
            </w:r>
            <w:r w:rsidRPr="008A08CB">
              <w:rPr>
                <w:rFonts w:eastAsia="MS Mincho" w:cs="Calibri"/>
                <w:sz w:val="18"/>
                <w:szCs w:val="18"/>
              </w:rPr>
            </w:r>
            <w:r w:rsidRPr="008A08CB">
              <w:rPr>
                <w:rFonts w:eastAsia="MS Mincho" w:cs="Calibri"/>
                <w:sz w:val="18"/>
                <w:szCs w:val="18"/>
              </w:rPr>
              <w:fldChar w:fldCharType="separate"/>
            </w:r>
            <w:r w:rsidRPr="008A08CB">
              <w:rPr>
                <w:rFonts w:eastAsia="MS Mincho" w:cs="Calibri"/>
                <w:sz w:val="18"/>
                <w:szCs w:val="18"/>
              </w:rPr>
              <w:fldChar w:fldCharType="end"/>
            </w:r>
            <w:r w:rsidRPr="008A08CB">
              <w:rPr>
                <w:rFonts w:eastAsia="MS Mincho" w:cs="Calibri"/>
                <w:sz w:val="18"/>
                <w:szCs w:val="18"/>
              </w:rPr>
              <w:t xml:space="preserve">  Yes        </w:t>
            </w:r>
            <w:r w:rsidRPr="008A08CB">
              <w:rPr>
                <w:rFonts w:eastAsia="MS Mincho" w:cs="Calibri"/>
                <w:sz w:val="18"/>
                <w:szCs w:val="18"/>
              </w:rPr>
              <w:fldChar w:fldCharType="begin">
                <w:ffData>
                  <w:name w:val=""/>
                  <w:enabled/>
                  <w:calcOnExit w:val="0"/>
                  <w:checkBox>
                    <w:sizeAuto/>
                    <w:default w:val="0"/>
                  </w:checkBox>
                </w:ffData>
              </w:fldChar>
            </w:r>
            <w:r w:rsidRPr="008A08CB">
              <w:rPr>
                <w:rFonts w:eastAsia="MS Mincho" w:cs="Calibri"/>
                <w:sz w:val="18"/>
                <w:szCs w:val="18"/>
              </w:rPr>
              <w:instrText xml:space="preserve"> FORMCHECKBOX </w:instrText>
            </w:r>
            <w:r w:rsidRPr="008A08CB">
              <w:rPr>
                <w:rFonts w:eastAsia="MS Mincho" w:cs="Calibri"/>
                <w:sz w:val="18"/>
                <w:szCs w:val="18"/>
              </w:rPr>
            </w:r>
            <w:r w:rsidRPr="008A08CB">
              <w:rPr>
                <w:rFonts w:eastAsia="MS Mincho" w:cs="Calibri"/>
                <w:sz w:val="18"/>
                <w:szCs w:val="18"/>
              </w:rPr>
              <w:fldChar w:fldCharType="separate"/>
            </w:r>
            <w:r w:rsidRPr="008A08CB">
              <w:rPr>
                <w:rFonts w:eastAsia="MS Mincho" w:cs="Calibri"/>
                <w:sz w:val="18"/>
                <w:szCs w:val="18"/>
              </w:rPr>
              <w:fldChar w:fldCharType="end"/>
            </w:r>
            <w:r w:rsidRPr="008A08CB">
              <w:rPr>
                <w:rFonts w:eastAsia="MS Mincho" w:cs="Calibri"/>
                <w:sz w:val="18"/>
                <w:szCs w:val="18"/>
              </w:rPr>
              <w:t xml:space="preserve">  No</w:t>
            </w:r>
          </w:p>
        </w:tc>
      </w:tr>
    </w:tbl>
    <w:p w14:paraId="407D2FCE" w14:textId="77777777" w:rsidR="00440066" w:rsidRDefault="00440066" w:rsidP="00EE0F7C">
      <w:pPr>
        <w:pStyle w:val="Header"/>
        <w:tabs>
          <w:tab w:val="clear" w:pos="4513"/>
          <w:tab w:val="center" w:pos="5795"/>
        </w:tabs>
        <w:spacing w:after="0"/>
        <w:jc w:val="both"/>
        <w:rPr>
          <w:rFonts w:eastAsia="Arial Unicode MS" w:cs="Arial"/>
          <w:b/>
          <w:sz w:val="10"/>
          <w:szCs w:val="10"/>
        </w:rPr>
      </w:pPr>
    </w:p>
    <w:p w14:paraId="14A650EC" w14:textId="77777777" w:rsidR="00440066" w:rsidRPr="008A08CB" w:rsidRDefault="00440066" w:rsidP="00EE0F7C">
      <w:pPr>
        <w:pStyle w:val="Header"/>
        <w:tabs>
          <w:tab w:val="clear" w:pos="4513"/>
          <w:tab w:val="center" w:pos="5795"/>
        </w:tabs>
        <w:spacing w:after="0"/>
        <w:jc w:val="both"/>
        <w:rPr>
          <w:rFonts w:eastAsia="Arial Unicode MS" w:cs="Arial"/>
          <w:b/>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425"/>
        <w:gridCol w:w="3148"/>
        <w:gridCol w:w="2240"/>
        <w:gridCol w:w="2126"/>
        <w:gridCol w:w="2835"/>
      </w:tblGrid>
      <w:tr w:rsidR="00EE0F7C" w:rsidRPr="003305E6" w14:paraId="4097EB31" w14:textId="77777777" w:rsidTr="00054230">
        <w:trPr>
          <w:trHeight w:val="295"/>
        </w:trPr>
        <w:tc>
          <w:tcPr>
            <w:tcW w:w="10774" w:type="dxa"/>
            <w:gridSpan w:val="5"/>
            <w:shd w:val="clear" w:color="auto" w:fill="35B3C1"/>
          </w:tcPr>
          <w:p w14:paraId="2407215E" w14:textId="77777777" w:rsidR="00EE0F7C" w:rsidRPr="003305E6" w:rsidRDefault="00EE0F7C" w:rsidP="003D0DDA">
            <w:pPr>
              <w:pStyle w:val="Header"/>
              <w:tabs>
                <w:tab w:val="clear" w:pos="4513"/>
                <w:tab w:val="center" w:pos="5795"/>
              </w:tabs>
              <w:spacing w:after="0"/>
              <w:jc w:val="both"/>
              <w:rPr>
                <w:rFonts w:eastAsia="Arial Unicode MS" w:cs="Arial"/>
                <w:b/>
                <w:sz w:val="20"/>
                <w:szCs w:val="20"/>
              </w:rPr>
            </w:pPr>
            <w:r w:rsidRPr="00A472A1">
              <w:rPr>
                <w:rFonts w:eastAsia="Arial Unicode MS" w:cs="Arial"/>
                <w:b/>
                <w:color w:val="FFFFFF" w:themeColor="background1"/>
                <w:szCs w:val="20"/>
              </w:rPr>
              <w:t xml:space="preserve">REFEREE CHECKS </w:t>
            </w:r>
          </w:p>
        </w:tc>
      </w:tr>
      <w:tr w:rsidR="00EE0F7C" w:rsidRPr="003305E6" w14:paraId="436BE179" w14:textId="77777777" w:rsidTr="00054230">
        <w:trPr>
          <w:trHeight w:val="340"/>
        </w:trPr>
        <w:tc>
          <w:tcPr>
            <w:tcW w:w="3573" w:type="dxa"/>
            <w:gridSpan w:val="2"/>
            <w:shd w:val="clear" w:color="auto" w:fill="DAEEF3" w:themeFill="accent5" w:themeFillTint="33"/>
          </w:tcPr>
          <w:p w14:paraId="1F267AB0" w14:textId="12908786" w:rsidR="00EE0F7C" w:rsidRPr="003305E6" w:rsidRDefault="00EE0F7C" w:rsidP="00EE0F7C">
            <w:pPr>
              <w:spacing w:before="40" w:after="40" w:line="240" w:lineRule="auto"/>
              <w:jc w:val="both"/>
              <w:rPr>
                <w:rFonts w:eastAsia="MS Mincho" w:cs="Calibri"/>
                <w:b/>
                <w:sz w:val="18"/>
                <w:szCs w:val="18"/>
              </w:rPr>
            </w:pPr>
            <w:r w:rsidRPr="003305E6">
              <w:rPr>
                <w:rFonts w:eastAsia="MS Mincho" w:cs="Calibri"/>
                <w:b/>
                <w:sz w:val="18"/>
                <w:szCs w:val="18"/>
              </w:rPr>
              <w:t xml:space="preserve">Referee </w:t>
            </w:r>
            <w:r w:rsidR="005E2329">
              <w:rPr>
                <w:rFonts w:eastAsia="MS Mincho" w:cs="Calibri"/>
                <w:b/>
                <w:sz w:val="18"/>
                <w:szCs w:val="18"/>
              </w:rPr>
              <w:t>n</w:t>
            </w:r>
            <w:r w:rsidRPr="003305E6">
              <w:rPr>
                <w:rFonts w:eastAsia="MS Mincho" w:cs="Calibri"/>
                <w:b/>
                <w:sz w:val="18"/>
                <w:szCs w:val="18"/>
              </w:rPr>
              <w:t xml:space="preserve">ame </w:t>
            </w:r>
          </w:p>
        </w:tc>
        <w:tc>
          <w:tcPr>
            <w:tcW w:w="2240" w:type="dxa"/>
            <w:shd w:val="clear" w:color="auto" w:fill="DAEEF3" w:themeFill="accent5" w:themeFillTint="33"/>
          </w:tcPr>
          <w:p w14:paraId="223D7B25" w14:textId="18EAA3ED" w:rsidR="00EE0F7C" w:rsidRPr="003305E6" w:rsidRDefault="00EE0F7C" w:rsidP="00EE0F7C">
            <w:pPr>
              <w:spacing w:before="40" w:after="40" w:line="240" w:lineRule="auto"/>
              <w:jc w:val="center"/>
              <w:rPr>
                <w:rFonts w:eastAsia="MS Mincho" w:cs="Calibri"/>
                <w:b/>
                <w:sz w:val="18"/>
                <w:szCs w:val="18"/>
              </w:rPr>
            </w:pPr>
            <w:r w:rsidRPr="003305E6">
              <w:rPr>
                <w:rFonts w:eastAsia="MS Mincho" w:cs="Calibri"/>
                <w:b/>
                <w:sz w:val="18"/>
                <w:szCs w:val="18"/>
              </w:rPr>
              <w:t>Relationship to applicant</w:t>
            </w:r>
            <w:r w:rsidR="00D6069F">
              <w:rPr>
                <w:rFonts w:eastAsia="MS Mincho" w:cs="Calibri"/>
                <w:b/>
                <w:sz w:val="18"/>
                <w:szCs w:val="18"/>
              </w:rPr>
              <w:t xml:space="preserve"> carer/</w:t>
            </w:r>
            <w:r w:rsidRPr="003305E6">
              <w:rPr>
                <w:rFonts w:eastAsia="MS Mincho" w:cs="Calibri"/>
                <w:b/>
                <w:sz w:val="18"/>
                <w:szCs w:val="18"/>
              </w:rPr>
              <w:t>s</w:t>
            </w:r>
          </w:p>
        </w:tc>
        <w:tc>
          <w:tcPr>
            <w:tcW w:w="2126" w:type="dxa"/>
            <w:shd w:val="clear" w:color="auto" w:fill="DAEEF3" w:themeFill="accent5" w:themeFillTint="33"/>
          </w:tcPr>
          <w:p w14:paraId="2BA9FFAD" w14:textId="4DABC9DD" w:rsidR="00EE0F7C" w:rsidRPr="003305E6" w:rsidRDefault="00EE0F7C" w:rsidP="00EE0F7C">
            <w:pPr>
              <w:spacing w:before="40" w:after="40" w:line="240" w:lineRule="auto"/>
              <w:jc w:val="center"/>
              <w:rPr>
                <w:rFonts w:eastAsia="MS Mincho" w:cs="Calibri"/>
                <w:b/>
                <w:sz w:val="18"/>
                <w:szCs w:val="18"/>
              </w:rPr>
            </w:pPr>
            <w:r w:rsidRPr="003305E6">
              <w:rPr>
                <w:rFonts w:eastAsia="MS Mincho" w:cs="Calibri"/>
                <w:b/>
                <w:sz w:val="18"/>
                <w:szCs w:val="18"/>
              </w:rPr>
              <w:t xml:space="preserve">Length of </w:t>
            </w:r>
            <w:r w:rsidR="005E2329">
              <w:rPr>
                <w:rFonts w:eastAsia="MS Mincho" w:cs="Calibri"/>
                <w:b/>
                <w:sz w:val="18"/>
                <w:szCs w:val="18"/>
              </w:rPr>
              <w:t>r</w:t>
            </w:r>
            <w:r w:rsidRPr="003305E6">
              <w:rPr>
                <w:rFonts w:eastAsia="MS Mincho" w:cs="Calibri"/>
                <w:b/>
                <w:sz w:val="18"/>
                <w:szCs w:val="18"/>
              </w:rPr>
              <w:t>elationship</w:t>
            </w:r>
          </w:p>
        </w:tc>
        <w:tc>
          <w:tcPr>
            <w:tcW w:w="2835" w:type="dxa"/>
            <w:shd w:val="clear" w:color="auto" w:fill="DAEEF3" w:themeFill="accent5" w:themeFillTint="33"/>
          </w:tcPr>
          <w:p w14:paraId="33C26365" w14:textId="394522DD" w:rsidR="00EE0F7C" w:rsidRPr="003305E6" w:rsidRDefault="00EE0F7C" w:rsidP="00EE0F7C">
            <w:pPr>
              <w:spacing w:before="40" w:after="40" w:line="240" w:lineRule="auto"/>
              <w:jc w:val="center"/>
              <w:rPr>
                <w:rFonts w:eastAsia="MS Mincho" w:cs="Calibri"/>
                <w:b/>
                <w:sz w:val="18"/>
                <w:szCs w:val="18"/>
              </w:rPr>
            </w:pPr>
            <w:r w:rsidRPr="003305E6">
              <w:rPr>
                <w:rFonts w:eastAsia="MS Mincho" w:cs="Calibri"/>
                <w:b/>
                <w:sz w:val="18"/>
                <w:szCs w:val="18"/>
              </w:rPr>
              <w:t>Applicant</w:t>
            </w:r>
            <w:r w:rsidR="00D6069F">
              <w:rPr>
                <w:rFonts w:eastAsia="MS Mincho" w:cs="Calibri"/>
                <w:b/>
                <w:sz w:val="18"/>
                <w:szCs w:val="18"/>
              </w:rPr>
              <w:t xml:space="preserve"> carer/</w:t>
            </w:r>
            <w:r w:rsidRPr="003305E6">
              <w:rPr>
                <w:rFonts w:eastAsia="MS Mincho" w:cs="Calibri"/>
                <w:b/>
                <w:sz w:val="18"/>
                <w:szCs w:val="18"/>
              </w:rPr>
              <w:t>s recommended</w:t>
            </w:r>
          </w:p>
        </w:tc>
      </w:tr>
      <w:tr w:rsidR="00EE0F7C" w:rsidRPr="003305E6" w14:paraId="01D0C379" w14:textId="77777777" w:rsidTr="00054230">
        <w:trPr>
          <w:trHeight w:val="340"/>
        </w:trPr>
        <w:tc>
          <w:tcPr>
            <w:tcW w:w="425" w:type="dxa"/>
            <w:shd w:val="clear" w:color="auto" w:fill="auto"/>
          </w:tcPr>
          <w:p w14:paraId="1CB5B940" w14:textId="77777777" w:rsidR="00EE0F7C" w:rsidRPr="003305E6" w:rsidRDefault="00EE0F7C" w:rsidP="00EE0F7C">
            <w:pPr>
              <w:spacing w:before="40" w:after="40" w:line="240" w:lineRule="auto"/>
              <w:rPr>
                <w:rFonts w:eastAsia="MS Mincho" w:cs="Calibri"/>
                <w:b/>
                <w:sz w:val="18"/>
                <w:szCs w:val="18"/>
              </w:rPr>
            </w:pPr>
            <w:r w:rsidRPr="003305E6">
              <w:rPr>
                <w:rFonts w:eastAsia="MS Mincho" w:cs="Calibri"/>
                <w:b/>
                <w:sz w:val="18"/>
                <w:szCs w:val="18"/>
              </w:rPr>
              <w:t>1</w:t>
            </w:r>
          </w:p>
        </w:tc>
        <w:tc>
          <w:tcPr>
            <w:tcW w:w="3148" w:type="dxa"/>
            <w:shd w:val="clear" w:color="auto" w:fill="auto"/>
          </w:tcPr>
          <w:p w14:paraId="02907B02" w14:textId="77777777" w:rsidR="00EE0F7C" w:rsidRPr="003305E6" w:rsidRDefault="00EE0F7C" w:rsidP="00EE0F7C">
            <w:pPr>
              <w:spacing w:before="40" w:after="40" w:line="240" w:lineRule="auto"/>
              <w:rPr>
                <w:rFonts w:eastAsia="MS Mincho"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2240" w:type="dxa"/>
            <w:shd w:val="clear" w:color="auto" w:fill="auto"/>
          </w:tcPr>
          <w:p w14:paraId="7BCBBC63" w14:textId="77777777" w:rsidR="00EE0F7C" w:rsidRPr="003305E6" w:rsidRDefault="00EE0F7C" w:rsidP="001235DC">
            <w:pPr>
              <w:spacing w:before="40" w:after="40" w:line="240" w:lineRule="auto"/>
              <w:jc w:val="both"/>
              <w:rPr>
                <w:rFonts w:eastAsia="MS Mincho"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2126" w:type="dxa"/>
            <w:shd w:val="clear" w:color="auto" w:fill="auto"/>
          </w:tcPr>
          <w:p w14:paraId="520718CD" w14:textId="77777777" w:rsidR="00EE0F7C" w:rsidRPr="003305E6" w:rsidRDefault="00EE0F7C" w:rsidP="001235DC">
            <w:pPr>
              <w:spacing w:before="40" w:after="40" w:line="240" w:lineRule="auto"/>
              <w:jc w:val="both"/>
              <w:rPr>
                <w:rFonts w:eastAsia="MS Mincho"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2835" w:type="dxa"/>
            <w:shd w:val="clear" w:color="auto" w:fill="auto"/>
          </w:tcPr>
          <w:p w14:paraId="754F6489" w14:textId="77777777" w:rsidR="00EE0F7C" w:rsidRPr="003305E6" w:rsidRDefault="00EE0F7C" w:rsidP="00EE0F7C">
            <w:pPr>
              <w:spacing w:before="40" w:after="40" w:line="240" w:lineRule="auto"/>
              <w:jc w:val="center"/>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In Part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p>
        </w:tc>
      </w:tr>
      <w:tr w:rsidR="00EE0F7C" w:rsidRPr="003305E6" w14:paraId="7D528F4D" w14:textId="77777777" w:rsidTr="00054230">
        <w:trPr>
          <w:trHeight w:val="340"/>
        </w:trPr>
        <w:tc>
          <w:tcPr>
            <w:tcW w:w="425" w:type="dxa"/>
            <w:shd w:val="clear" w:color="auto" w:fill="auto"/>
          </w:tcPr>
          <w:p w14:paraId="40E7BB6B" w14:textId="77777777" w:rsidR="00EE0F7C" w:rsidRPr="003305E6" w:rsidRDefault="00EE0F7C" w:rsidP="00EE0F7C">
            <w:pPr>
              <w:spacing w:before="40" w:after="40" w:line="240" w:lineRule="auto"/>
              <w:rPr>
                <w:rFonts w:eastAsia="MS Mincho" w:cs="Calibri"/>
                <w:b/>
                <w:sz w:val="18"/>
                <w:szCs w:val="18"/>
              </w:rPr>
            </w:pPr>
            <w:r w:rsidRPr="003305E6">
              <w:rPr>
                <w:rFonts w:eastAsia="MS Mincho" w:cs="Calibri"/>
                <w:b/>
                <w:sz w:val="18"/>
                <w:szCs w:val="18"/>
              </w:rPr>
              <w:t>2</w:t>
            </w:r>
          </w:p>
        </w:tc>
        <w:tc>
          <w:tcPr>
            <w:tcW w:w="3148" w:type="dxa"/>
            <w:shd w:val="clear" w:color="auto" w:fill="auto"/>
          </w:tcPr>
          <w:p w14:paraId="150DD623" w14:textId="77777777" w:rsidR="00EE0F7C" w:rsidRPr="003305E6" w:rsidRDefault="00EE0F7C" w:rsidP="00EE0F7C">
            <w:pPr>
              <w:spacing w:before="40" w:after="40" w:line="240" w:lineRule="auto"/>
              <w:rPr>
                <w:rFonts w:eastAsia="MS Mincho"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2240" w:type="dxa"/>
            <w:shd w:val="clear" w:color="auto" w:fill="auto"/>
          </w:tcPr>
          <w:p w14:paraId="4EDCB429" w14:textId="77777777" w:rsidR="00EE0F7C" w:rsidRPr="003305E6" w:rsidRDefault="00EE0F7C" w:rsidP="001235DC">
            <w:pPr>
              <w:spacing w:before="40" w:after="40" w:line="240" w:lineRule="auto"/>
              <w:jc w:val="both"/>
              <w:rPr>
                <w:rFonts w:eastAsia="MS Mincho"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2126" w:type="dxa"/>
            <w:shd w:val="clear" w:color="auto" w:fill="auto"/>
          </w:tcPr>
          <w:p w14:paraId="03F8729F" w14:textId="77777777" w:rsidR="00EE0F7C" w:rsidRPr="003305E6" w:rsidRDefault="00EE0F7C" w:rsidP="001235DC">
            <w:pPr>
              <w:spacing w:before="40" w:after="40" w:line="240" w:lineRule="auto"/>
              <w:jc w:val="both"/>
              <w:rPr>
                <w:rFonts w:eastAsia="MS Mincho"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2835" w:type="dxa"/>
            <w:shd w:val="clear" w:color="auto" w:fill="auto"/>
          </w:tcPr>
          <w:p w14:paraId="6D51FC8D" w14:textId="77777777" w:rsidR="00EE0F7C" w:rsidRPr="003305E6" w:rsidRDefault="00EE0F7C" w:rsidP="00EE0F7C">
            <w:pPr>
              <w:spacing w:before="40" w:after="40" w:line="240" w:lineRule="auto"/>
              <w:jc w:val="center"/>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In Part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p>
        </w:tc>
      </w:tr>
      <w:tr w:rsidR="00BE5773" w:rsidRPr="003305E6" w14:paraId="765622A9" w14:textId="77777777" w:rsidTr="00570AE9">
        <w:trPr>
          <w:trHeight w:val="340"/>
        </w:trPr>
        <w:tc>
          <w:tcPr>
            <w:tcW w:w="10774" w:type="dxa"/>
            <w:gridSpan w:val="5"/>
            <w:shd w:val="clear" w:color="auto" w:fill="auto"/>
          </w:tcPr>
          <w:p w14:paraId="700FC796" w14:textId="35365458" w:rsidR="00BE5773" w:rsidRDefault="00BE5773" w:rsidP="00BE5773">
            <w:pPr>
              <w:spacing w:before="40" w:after="40" w:line="240" w:lineRule="auto"/>
              <w:rPr>
                <w:rFonts w:eastAsia="MS Mincho" w:cs="Calibri"/>
                <w:sz w:val="18"/>
              </w:rPr>
            </w:pPr>
            <w:r>
              <w:rPr>
                <w:rFonts w:eastAsia="MS Mincho" w:cs="Calibri"/>
                <w:sz w:val="18"/>
                <w:szCs w:val="18"/>
              </w:rPr>
              <w:t xml:space="preserve">Of concern </w:t>
            </w:r>
            <w:r w:rsidRPr="00D37C72">
              <w:rPr>
                <w:rFonts w:eastAsia="MS Mincho" w:cs="Calibri"/>
                <w:sz w:val="18"/>
                <w:szCs w:val="18"/>
              </w:rPr>
              <w:fldChar w:fldCharType="begin">
                <w:ffData>
                  <w:name w:val=""/>
                  <w:enabled/>
                  <w:calcOnExit w:val="0"/>
                  <w:checkBox>
                    <w:sizeAuto/>
                    <w:default w:val="0"/>
                  </w:checkBox>
                </w:ffData>
              </w:fldChar>
            </w:r>
            <w:r w:rsidRPr="00D37C72">
              <w:rPr>
                <w:rFonts w:eastAsia="MS Mincho" w:cs="Calibri"/>
                <w:sz w:val="18"/>
                <w:szCs w:val="18"/>
              </w:rPr>
              <w:instrText xml:space="preserve"> FORMCHECKBOX </w:instrText>
            </w:r>
            <w:r w:rsidRPr="00D37C72">
              <w:rPr>
                <w:rFonts w:eastAsia="MS Mincho" w:cs="Calibri"/>
                <w:sz w:val="18"/>
                <w:szCs w:val="18"/>
              </w:rPr>
            </w:r>
            <w:r w:rsidRPr="00D37C72">
              <w:rPr>
                <w:rFonts w:eastAsia="MS Mincho" w:cs="Calibri"/>
                <w:sz w:val="18"/>
                <w:szCs w:val="18"/>
              </w:rPr>
              <w:fldChar w:fldCharType="separate"/>
            </w:r>
            <w:r w:rsidRPr="00D37C72">
              <w:rPr>
                <w:rFonts w:eastAsia="MS Mincho" w:cs="Calibri"/>
                <w:sz w:val="18"/>
                <w:szCs w:val="18"/>
              </w:rPr>
              <w:fldChar w:fldCharType="end"/>
            </w:r>
            <w:r w:rsidRPr="00D37C72">
              <w:rPr>
                <w:rFonts w:eastAsia="MS Mincho" w:cs="Calibri"/>
                <w:sz w:val="18"/>
                <w:szCs w:val="18"/>
              </w:rPr>
              <w:t xml:space="preserve">  Yes   </w:t>
            </w:r>
            <w:r w:rsidRPr="00D37C72">
              <w:rPr>
                <w:rFonts w:eastAsia="MS Mincho" w:cs="Calibri"/>
                <w:sz w:val="18"/>
                <w:szCs w:val="18"/>
              </w:rPr>
              <w:fldChar w:fldCharType="begin">
                <w:ffData>
                  <w:name w:val=""/>
                  <w:enabled/>
                  <w:calcOnExit w:val="0"/>
                  <w:checkBox>
                    <w:sizeAuto/>
                    <w:default w:val="0"/>
                  </w:checkBox>
                </w:ffData>
              </w:fldChar>
            </w:r>
            <w:r w:rsidRPr="00D37C72">
              <w:rPr>
                <w:rFonts w:eastAsia="MS Mincho" w:cs="Calibri"/>
                <w:sz w:val="18"/>
                <w:szCs w:val="18"/>
              </w:rPr>
              <w:instrText xml:space="preserve"> FORMCHECKBOX </w:instrText>
            </w:r>
            <w:r w:rsidRPr="00D37C72">
              <w:rPr>
                <w:rFonts w:eastAsia="MS Mincho" w:cs="Calibri"/>
                <w:sz w:val="18"/>
                <w:szCs w:val="18"/>
              </w:rPr>
            </w:r>
            <w:r w:rsidRPr="00D37C72">
              <w:rPr>
                <w:rFonts w:eastAsia="MS Mincho" w:cs="Calibri"/>
                <w:sz w:val="18"/>
                <w:szCs w:val="18"/>
              </w:rPr>
              <w:fldChar w:fldCharType="separate"/>
            </w:r>
            <w:r w:rsidRPr="00D37C72">
              <w:rPr>
                <w:rFonts w:eastAsia="MS Mincho" w:cs="Calibri"/>
                <w:sz w:val="18"/>
                <w:szCs w:val="18"/>
              </w:rPr>
              <w:fldChar w:fldCharType="end"/>
            </w:r>
            <w:r w:rsidRPr="00D37C72">
              <w:rPr>
                <w:rFonts w:eastAsia="MS Mincho" w:cs="Calibri"/>
                <w:sz w:val="18"/>
                <w:szCs w:val="18"/>
              </w:rPr>
              <w:t xml:space="preserve"> No  </w:t>
            </w:r>
            <w:r w:rsidRPr="00D37C72">
              <w:rPr>
                <w:rFonts w:eastAsia="MS Mincho" w:cs="Calibri"/>
                <w:sz w:val="18"/>
                <w:szCs w:val="18"/>
              </w:rPr>
              <w:fldChar w:fldCharType="begin">
                <w:ffData>
                  <w:name w:val=""/>
                  <w:enabled/>
                  <w:calcOnExit w:val="0"/>
                  <w:checkBox>
                    <w:sizeAuto/>
                    <w:default w:val="0"/>
                  </w:checkBox>
                </w:ffData>
              </w:fldChar>
            </w:r>
            <w:r w:rsidRPr="00D37C72">
              <w:rPr>
                <w:rFonts w:eastAsia="MS Mincho" w:cs="Calibri"/>
                <w:sz w:val="18"/>
                <w:szCs w:val="18"/>
              </w:rPr>
              <w:instrText xml:space="preserve"> FORMCHECKBOX </w:instrText>
            </w:r>
            <w:r w:rsidRPr="00D37C72">
              <w:rPr>
                <w:rFonts w:eastAsia="MS Mincho" w:cs="Calibri"/>
                <w:sz w:val="18"/>
                <w:szCs w:val="18"/>
              </w:rPr>
            </w:r>
            <w:r w:rsidRPr="00D37C72">
              <w:rPr>
                <w:rFonts w:eastAsia="MS Mincho" w:cs="Calibri"/>
                <w:sz w:val="18"/>
                <w:szCs w:val="18"/>
              </w:rPr>
              <w:fldChar w:fldCharType="separate"/>
            </w:r>
            <w:r w:rsidRPr="00D37C72">
              <w:rPr>
                <w:rFonts w:eastAsia="MS Mincho" w:cs="Calibri"/>
                <w:sz w:val="18"/>
                <w:szCs w:val="18"/>
              </w:rPr>
              <w:fldChar w:fldCharType="end"/>
            </w:r>
            <w:r w:rsidRPr="00D37C72">
              <w:rPr>
                <w:rFonts w:eastAsia="MS Mincho" w:cs="Calibri"/>
                <w:sz w:val="18"/>
                <w:szCs w:val="18"/>
              </w:rPr>
              <w:t xml:space="preserve"> N/A</w:t>
            </w:r>
            <w:r w:rsidRPr="00D37C72">
              <w:rPr>
                <w:rFonts w:eastAsia="MS Mincho" w:cs="Calibri"/>
                <w:sz w:val="18"/>
              </w:rPr>
              <w:t xml:space="preserve"> </w:t>
            </w:r>
          </w:p>
          <w:p w14:paraId="2868B117" w14:textId="28A91758" w:rsidR="00BE5773" w:rsidRPr="006E5A80" w:rsidRDefault="00BE5773" w:rsidP="00BE5773">
            <w:pPr>
              <w:spacing w:after="0" w:line="240" w:lineRule="auto"/>
              <w:rPr>
                <w:rFonts w:eastAsia="MS Mincho" w:cs="Calibri"/>
                <w:i/>
                <w:sz w:val="18"/>
              </w:rPr>
            </w:pPr>
            <w:r w:rsidRPr="006E5A80">
              <w:rPr>
                <w:rFonts w:eastAsia="MS Mincho" w:cs="Calibri"/>
                <w:i/>
                <w:sz w:val="18"/>
              </w:rPr>
              <w:t xml:space="preserve">If </w:t>
            </w:r>
            <w:r w:rsidRPr="006E5A80">
              <w:rPr>
                <w:rFonts w:eastAsia="MS Mincho" w:cs="Calibri"/>
                <w:b/>
                <w:i/>
                <w:sz w:val="18"/>
              </w:rPr>
              <w:t>NO</w:t>
            </w:r>
            <w:r w:rsidRPr="006E5A80">
              <w:rPr>
                <w:rFonts w:eastAsia="MS Mincho" w:cs="Calibri"/>
                <w:i/>
                <w:sz w:val="18"/>
              </w:rPr>
              <w:t>, no further information is required.</w:t>
            </w:r>
          </w:p>
          <w:p w14:paraId="791438FD" w14:textId="77777777" w:rsidR="00BE5773" w:rsidRDefault="00BE5773" w:rsidP="00BE5773">
            <w:pPr>
              <w:spacing w:after="0" w:line="240" w:lineRule="auto"/>
              <w:rPr>
                <w:rFonts w:eastAsia="MS Mincho" w:cs="Calibri"/>
                <w:i/>
                <w:sz w:val="18"/>
              </w:rPr>
            </w:pPr>
            <w:r w:rsidRPr="006E5A80">
              <w:rPr>
                <w:rFonts w:eastAsia="MS Mincho" w:cs="Calibri"/>
                <w:i/>
                <w:sz w:val="18"/>
              </w:rPr>
              <w:t xml:space="preserve">If </w:t>
            </w:r>
            <w:r w:rsidRPr="006E5A80">
              <w:rPr>
                <w:rFonts w:eastAsia="MS Mincho" w:cs="Calibri"/>
                <w:b/>
                <w:i/>
                <w:sz w:val="18"/>
              </w:rPr>
              <w:t>YES</w:t>
            </w:r>
            <w:r w:rsidRPr="006E5A80">
              <w:rPr>
                <w:rFonts w:eastAsia="MS Mincho" w:cs="Calibri"/>
                <w:i/>
                <w:sz w:val="18"/>
              </w:rPr>
              <w:t>, provide details:</w:t>
            </w:r>
          </w:p>
          <w:p w14:paraId="3153C916" w14:textId="2A02BC99" w:rsidR="00570AE9" w:rsidRPr="00BE5773" w:rsidRDefault="00570AE9" w:rsidP="00BE5773">
            <w:pPr>
              <w:spacing w:after="0" w:line="240" w:lineRule="auto"/>
              <w:rPr>
                <w:rFonts w:eastAsia="MS Mincho" w:cs="Calibri"/>
                <w:i/>
                <w:sz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bl>
    <w:p w14:paraId="19630513" w14:textId="0ADBA391" w:rsidR="00B079F5" w:rsidRDefault="00B079F5" w:rsidP="00EE0F7C">
      <w:pPr>
        <w:spacing w:after="0"/>
        <w:rPr>
          <w:color w:val="008000"/>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6550"/>
        <w:gridCol w:w="4224"/>
      </w:tblGrid>
      <w:tr w:rsidR="00BD4941" w:rsidRPr="003305E6" w14:paraId="02E7E63B" w14:textId="77777777" w:rsidTr="003D0DDA">
        <w:trPr>
          <w:trHeight w:val="275"/>
        </w:trPr>
        <w:tc>
          <w:tcPr>
            <w:tcW w:w="10774" w:type="dxa"/>
            <w:gridSpan w:val="2"/>
            <w:shd w:val="clear" w:color="auto" w:fill="35B3C1"/>
          </w:tcPr>
          <w:p w14:paraId="56E74FA9" w14:textId="7BC1A9A5" w:rsidR="00BD4941" w:rsidRPr="006A4899" w:rsidRDefault="00274C8E" w:rsidP="003D0DDA">
            <w:pPr>
              <w:spacing w:after="0" w:line="240" w:lineRule="auto"/>
              <w:rPr>
                <w:color w:val="FFFFFF" w:themeColor="background1"/>
                <w:sz w:val="8"/>
                <w:szCs w:val="10"/>
              </w:rPr>
            </w:pPr>
            <w:r w:rsidRPr="00A472A1">
              <w:rPr>
                <w:rFonts w:asciiTheme="minorHAnsi" w:eastAsia="MS Mincho" w:hAnsiTheme="minorHAnsi" w:cs="Arial"/>
                <w:b/>
                <w:color w:val="FFFFFF" w:themeColor="background1"/>
                <w:szCs w:val="24"/>
              </w:rPr>
              <w:t xml:space="preserve">CHILD PROTECTION </w:t>
            </w:r>
            <w:r w:rsidR="004A3A1D">
              <w:rPr>
                <w:rFonts w:asciiTheme="minorHAnsi" w:eastAsia="MS Mincho" w:hAnsiTheme="minorHAnsi" w:cs="Arial"/>
                <w:b/>
                <w:color w:val="FFFFFF" w:themeColor="background1"/>
                <w:szCs w:val="24"/>
              </w:rPr>
              <w:t xml:space="preserve">AND </w:t>
            </w:r>
            <w:r w:rsidR="00A53B0D">
              <w:rPr>
                <w:rFonts w:asciiTheme="minorHAnsi" w:eastAsia="MS Mincho" w:hAnsiTheme="minorHAnsi" w:cs="Arial"/>
                <w:b/>
                <w:color w:val="FFFFFF" w:themeColor="background1"/>
                <w:szCs w:val="24"/>
              </w:rPr>
              <w:t>SOUTH AUSTRALIA POLICE</w:t>
            </w:r>
            <w:r w:rsidR="004A3A1D">
              <w:rPr>
                <w:rFonts w:asciiTheme="minorHAnsi" w:eastAsia="MS Mincho" w:hAnsiTheme="minorHAnsi" w:cs="Arial"/>
                <w:b/>
                <w:color w:val="FFFFFF" w:themeColor="background1"/>
                <w:szCs w:val="24"/>
              </w:rPr>
              <w:t xml:space="preserve"> </w:t>
            </w:r>
            <w:r w:rsidRPr="00A472A1">
              <w:rPr>
                <w:rFonts w:asciiTheme="minorHAnsi" w:eastAsia="MS Mincho" w:hAnsiTheme="minorHAnsi" w:cs="Arial"/>
                <w:b/>
                <w:color w:val="FFFFFF" w:themeColor="background1"/>
                <w:szCs w:val="24"/>
              </w:rPr>
              <w:t>HISTORY</w:t>
            </w:r>
          </w:p>
        </w:tc>
      </w:tr>
      <w:tr w:rsidR="006A4899" w:rsidRPr="0096183F" w14:paraId="13406A00" w14:textId="77777777" w:rsidTr="006A4899">
        <w:trPr>
          <w:trHeight w:val="277"/>
        </w:trPr>
        <w:tc>
          <w:tcPr>
            <w:tcW w:w="10774" w:type="dxa"/>
            <w:gridSpan w:val="2"/>
            <w:shd w:val="clear" w:color="auto" w:fill="DAEEF3" w:themeFill="accent5" w:themeFillTint="33"/>
          </w:tcPr>
          <w:p w14:paraId="56AF7C3A" w14:textId="77777777" w:rsidR="00E1785B" w:rsidRDefault="006A4899" w:rsidP="00610688">
            <w:pPr>
              <w:spacing w:after="0"/>
              <w:jc w:val="both"/>
              <w:rPr>
                <w:rFonts w:asciiTheme="minorHAnsi" w:hAnsiTheme="minorHAnsi"/>
                <w:i/>
                <w:sz w:val="16"/>
                <w:szCs w:val="16"/>
              </w:rPr>
            </w:pPr>
            <w:r w:rsidRPr="0096183F">
              <w:rPr>
                <w:rFonts w:asciiTheme="minorHAnsi" w:hAnsiTheme="minorHAnsi"/>
                <w:i/>
                <w:sz w:val="16"/>
                <w:szCs w:val="16"/>
              </w:rPr>
              <w:t xml:space="preserve">Conduct a thorough review of historical and current file information recorded in the Client </w:t>
            </w:r>
            <w:r w:rsidR="00F15198" w:rsidRPr="0096183F">
              <w:rPr>
                <w:rFonts w:asciiTheme="minorHAnsi" w:hAnsiTheme="minorHAnsi"/>
                <w:i/>
                <w:sz w:val="16"/>
                <w:szCs w:val="16"/>
              </w:rPr>
              <w:t>History in</w:t>
            </w:r>
            <w:r w:rsidRPr="0096183F">
              <w:rPr>
                <w:rFonts w:asciiTheme="minorHAnsi" w:hAnsiTheme="minorHAnsi"/>
                <w:i/>
                <w:sz w:val="16"/>
                <w:szCs w:val="16"/>
              </w:rPr>
              <w:t xml:space="preserve"> the Connected Client and Case Management System (C3MS)</w:t>
            </w:r>
            <w:r w:rsidR="00D521F6" w:rsidRPr="0096183F">
              <w:rPr>
                <w:rFonts w:asciiTheme="minorHAnsi" w:hAnsiTheme="minorHAnsi"/>
                <w:i/>
                <w:sz w:val="16"/>
                <w:szCs w:val="16"/>
              </w:rPr>
              <w:t xml:space="preserve"> – for applicant</w:t>
            </w:r>
            <w:r w:rsidR="00D6069F" w:rsidRPr="0096183F">
              <w:rPr>
                <w:rFonts w:asciiTheme="minorHAnsi" w:hAnsiTheme="minorHAnsi"/>
                <w:i/>
                <w:sz w:val="16"/>
                <w:szCs w:val="16"/>
              </w:rPr>
              <w:t xml:space="preserve"> carer</w:t>
            </w:r>
            <w:r w:rsidR="00D521F6" w:rsidRPr="0096183F">
              <w:rPr>
                <w:rFonts w:asciiTheme="minorHAnsi" w:hAnsiTheme="minorHAnsi"/>
                <w:i/>
                <w:sz w:val="16"/>
                <w:szCs w:val="16"/>
              </w:rPr>
              <w:t>s</w:t>
            </w:r>
            <w:r w:rsidR="00EA6148" w:rsidRPr="0096183F">
              <w:rPr>
                <w:rFonts w:asciiTheme="minorHAnsi" w:hAnsiTheme="minorHAnsi"/>
                <w:i/>
                <w:sz w:val="16"/>
                <w:szCs w:val="16"/>
              </w:rPr>
              <w:t>/household members/regular guests</w:t>
            </w:r>
            <w:r w:rsidR="00E1785B">
              <w:rPr>
                <w:rFonts w:asciiTheme="minorHAnsi" w:hAnsiTheme="minorHAnsi"/>
                <w:i/>
                <w:sz w:val="16"/>
                <w:szCs w:val="16"/>
              </w:rPr>
              <w:t xml:space="preserve">.  </w:t>
            </w:r>
          </w:p>
          <w:p w14:paraId="4668DF1A" w14:textId="77777777" w:rsidR="00E1785B" w:rsidRDefault="006A4899" w:rsidP="00610688">
            <w:pPr>
              <w:spacing w:after="0"/>
              <w:jc w:val="both"/>
              <w:rPr>
                <w:i/>
                <w:sz w:val="16"/>
                <w:szCs w:val="16"/>
              </w:rPr>
            </w:pPr>
            <w:r w:rsidRPr="0096183F">
              <w:rPr>
                <w:i/>
                <w:sz w:val="16"/>
                <w:szCs w:val="16"/>
              </w:rPr>
              <w:t xml:space="preserve">If an </w:t>
            </w:r>
            <w:r w:rsidR="003A67CD" w:rsidRPr="0096183F">
              <w:rPr>
                <w:rFonts w:asciiTheme="minorHAnsi" w:hAnsiTheme="minorHAnsi"/>
                <w:i/>
                <w:sz w:val="16"/>
                <w:szCs w:val="16"/>
              </w:rPr>
              <w:t>applicant</w:t>
            </w:r>
            <w:r w:rsidR="00D6069F" w:rsidRPr="0096183F">
              <w:rPr>
                <w:rFonts w:asciiTheme="minorHAnsi" w:hAnsiTheme="minorHAnsi"/>
                <w:i/>
                <w:sz w:val="16"/>
                <w:szCs w:val="16"/>
              </w:rPr>
              <w:t xml:space="preserve"> carer</w:t>
            </w:r>
            <w:r w:rsidR="003A67CD" w:rsidRPr="0096183F">
              <w:rPr>
                <w:rFonts w:asciiTheme="minorHAnsi" w:hAnsiTheme="minorHAnsi"/>
                <w:i/>
                <w:sz w:val="16"/>
                <w:szCs w:val="16"/>
              </w:rPr>
              <w:t>/household member/regular guest</w:t>
            </w:r>
            <w:r w:rsidR="00EA6148" w:rsidRPr="0096183F">
              <w:rPr>
                <w:i/>
                <w:sz w:val="16"/>
                <w:szCs w:val="16"/>
              </w:rPr>
              <w:t xml:space="preserve"> </w:t>
            </w:r>
            <w:r w:rsidRPr="0096183F">
              <w:rPr>
                <w:i/>
                <w:sz w:val="16"/>
                <w:szCs w:val="16"/>
              </w:rPr>
              <w:t xml:space="preserve">has lived interstate, include information from interstate child protection checks. </w:t>
            </w:r>
          </w:p>
          <w:p w14:paraId="024A9EA7" w14:textId="77777777" w:rsidR="00E1785B" w:rsidRDefault="006A4899" w:rsidP="00610688">
            <w:pPr>
              <w:spacing w:after="0"/>
              <w:jc w:val="both"/>
              <w:rPr>
                <w:i/>
                <w:sz w:val="16"/>
                <w:szCs w:val="16"/>
              </w:rPr>
            </w:pPr>
            <w:r w:rsidRPr="0096183F">
              <w:rPr>
                <w:i/>
                <w:sz w:val="16"/>
                <w:szCs w:val="16"/>
              </w:rPr>
              <w:t xml:space="preserve">If an </w:t>
            </w:r>
            <w:r w:rsidR="003A67CD" w:rsidRPr="0096183F">
              <w:rPr>
                <w:rFonts w:asciiTheme="minorHAnsi" w:hAnsiTheme="minorHAnsi"/>
                <w:i/>
                <w:sz w:val="16"/>
                <w:szCs w:val="16"/>
              </w:rPr>
              <w:t>applicant</w:t>
            </w:r>
            <w:r w:rsidR="00D6069F" w:rsidRPr="0096183F">
              <w:rPr>
                <w:rFonts w:asciiTheme="minorHAnsi" w:hAnsiTheme="minorHAnsi"/>
                <w:i/>
                <w:sz w:val="16"/>
                <w:szCs w:val="16"/>
              </w:rPr>
              <w:t xml:space="preserve"> carer</w:t>
            </w:r>
            <w:r w:rsidR="003A67CD" w:rsidRPr="0096183F">
              <w:rPr>
                <w:rFonts w:asciiTheme="minorHAnsi" w:hAnsiTheme="minorHAnsi"/>
                <w:i/>
                <w:sz w:val="16"/>
                <w:szCs w:val="16"/>
              </w:rPr>
              <w:t>/household member/regular guest</w:t>
            </w:r>
            <w:r w:rsidRPr="0096183F">
              <w:rPr>
                <w:i/>
                <w:sz w:val="16"/>
                <w:szCs w:val="16"/>
              </w:rPr>
              <w:t xml:space="preserve"> has previously provided foster care, include information from agency checks. </w:t>
            </w:r>
          </w:p>
          <w:p w14:paraId="677F21CB" w14:textId="4043C0DC" w:rsidR="006A4899" w:rsidRPr="0096183F" w:rsidRDefault="006A4899" w:rsidP="00610688">
            <w:pPr>
              <w:spacing w:after="0"/>
              <w:jc w:val="both"/>
              <w:rPr>
                <w:rFonts w:asciiTheme="minorHAnsi" w:eastAsia="MS Mincho" w:hAnsiTheme="minorHAnsi" w:cs="Arial"/>
                <w:b/>
                <w:color w:val="FFFFFF" w:themeColor="background1"/>
                <w:sz w:val="16"/>
                <w:szCs w:val="16"/>
              </w:rPr>
            </w:pPr>
            <w:r w:rsidRPr="0096183F">
              <w:rPr>
                <w:i/>
                <w:sz w:val="16"/>
                <w:szCs w:val="16"/>
              </w:rPr>
              <w:t>If an applicant</w:t>
            </w:r>
            <w:r w:rsidR="00D6069F" w:rsidRPr="0096183F">
              <w:rPr>
                <w:i/>
                <w:sz w:val="16"/>
                <w:szCs w:val="16"/>
              </w:rPr>
              <w:t xml:space="preserve"> carer</w:t>
            </w:r>
            <w:r w:rsidRPr="0096183F">
              <w:rPr>
                <w:i/>
                <w:sz w:val="16"/>
                <w:szCs w:val="16"/>
              </w:rPr>
              <w:t xml:space="preserve"> has worked for DCP, include information from HR checks.</w:t>
            </w:r>
          </w:p>
        </w:tc>
      </w:tr>
      <w:tr w:rsidR="00773F51" w:rsidRPr="00910B6D" w14:paraId="595122FB" w14:textId="77777777" w:rsidTr="004A3C9D">
        <w:trPr>
          <w:trHeight w:val="340"/>
        </w:trPr>
        <w:tc>
          <w:tcPr>
            <w:tcW w:w="6550" w:type="dxa"/>
            <w:shd w:val="clear" w:color="auto" w:fill="DAEEF3" w:themeFill="accent5" w:themeFillTint="33"/>
          </w:tcPr>
          <w:p w14:paraId="0CC8A83B" w14:textId="54CBA1B0" w:rsidR="00773F51" w:rsidRPr="00440066" w:rsidRDefault="00773F51" w:rsidP="004A3C9D">
            <w:pPr>
              <w:pStyle w:val="BodyText1"/>
              <w:spacing w:before="40" w:after="40"/>
              <w:jc w:val="left"/>
              <w:rPr>
                <w:b/>
                <w:bCs/>
                <w:color w:val="auto"/>
                <w:sz w:val="18"/>
                <w:szCs w:val="18"/>
              </w:rPr>
            </w:pPr>
            <w:bookmarkStart w:id="0" w:name="_Hlk180405129"/>
            <w:r w:rsidRPr="00440066">
              <w:rPr>
                <w:b/>
                <w:bCs/>
                <w:color w:val="auto"/>
                <w:sz w:val="18"/>
                <w:szCs w:val="18"/>
              </w:rPr>
              <w:t>South Australia Police (SAPOL)</w:t>
            </w:r>
            <w:r w:rsidR="002905E1">
              <w:rPr>
                <w:b/>
                <w:bCs/>
                <w:color w:val="auto"/>
                <w:sz w:val="18"/>
                <w:szCs w:val="18"/>
              </w:rPr>
              <w:t xml:space="preserve"> history</w:t>
            </w:r>
            <w:r w:rsidRPr="00440066">
              <w:rPr>
                <w:b/>
                <w:bCs/>
                <w:color w:val="auto"/>
                <w:sz w:val="18"/>
                <w:szCs w:val="18"/>
              </w:rPr>
              <w:t xml:space="preserve"> </w:t>
            </w:r>
            <w:r w:rsidR="002905E1" w:rsidRPr="00D37C72">
              <w:rPr>
                <w:b/>
                <w:sz w:val="18"/>
                <w:szCs w:val="20"/>
              </w:rPr>
              <w:t>identified for the applicant</w:t>
            </w:r>
            <w:r w:rsidR="002905E1">
              <w:rPr>
                <w:b/>
                <w:sz w:val="18"/>
                <w:szCs w:val="20"/>
              </w:rPr>
              <w:t xml:space="preserve"> carer/</w:t>
            </w:r>
            <w:r w:rsidR="002905E1" w:rsidRPr="00D37C72">
              <w:rPr>
                <w:b/>
                <w:sz w:val="18"/>
                <w:szCs w:val="20"/>
              </w:rPr>
              <w:t xml:space="preserve">s, household members or regular guests:  </w:t>
            </w:r>
          </w:p>
        </w:tc>
        <w:tc>
          <w:tcPr>
            <w:tcW w:w="4224" w:type="dxa"/>
            <w:shd w:val="clear" w:color="auto" w:fill="auto"/>
            <w:vAlign w:val="center"/>
          </w:tcPr>
          <w:p w14:paraId="08EA9922" w14:textId="058DEF68" w:rsidR="00773F51" w:rsidRDefault="00773F51" w:rsidP="004A3C9D">
            <w:pPr>
              <w:pStyle w:val="BodyText1"/>
              <w:spacing w:before="40" w:after="40"/>
              <w:jc w:val="left"/>
              <w:rPr>
                <w:rFonts w:asciiTheme="minorHAnsi" w:hAnsiTheme="minorHAnsi"/>
                <w:sz w:val="18"/>
                <w:szCs w:val="18"/>
              </w:rPr>
            </w:pP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Yes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No   </w:t>
            </w:r>
          </w:p>
          <w:p w14:paraId="6E233FBD" w14:textId="77777777" w:rsidR="00773F51" w:rsidRPr="00910B6D" w:rsidRDefault="00773F51" w:rsidP="005144D5">
            <w:pPr>
              <w:pStyle w:val="BodyText1"/>
              <w:spacing w:before="40" w:after="40"/>
              <w:jc w:val="left"/>
              <w:rPr>
                <w:rFonts w:asciiTheme="minorHAnsi" w:hAnsiTheme="minorHAnsi"/>
                <w:sz w:val="18"/>
                <w:szCs w:val="18"/>
              </w:rPr>
            </w:pPr>
          </w:p>
        </w:tc>
      </w:tr>
      <w:tr w:rsidR="00773F51" w:rsidRPr="003305E6" w14:paraId="772667B5" w14:textId="77777777" w:rsidTr="004A3C9D">
        <w:trPr>
          <w:trHeight w:val="340"/>
        </w:trPr>
        <w:tc>
          <w:tcPr>
            <w:tcW w:w="10774" w:type="dxa"/>
            <w:gridSpan w:val="2"/>
            <w:shd w:val="clear" w:color="auto" w:fill="auto"/>
          </w:tcPr>
          <w:p w14:paraId="18B7D1A0" w14:textId="77777777" w:rsidR="00773F51" w:rsidRPr="002905E1" w:rsidRDefault="00773F51" w:rsidP="004A3C9D">
            <w:pPr>
              <w:spacing w:after="0" w:line="240" w:lineRule="auto"/>
              <w:ind w:right="255"/>
              <w:rPr>
                <w:rFonts w:eastAsia="MS Mincho" w:cs="Calibri"/>
                <w:i/>
                <w:sz w:val="16"/>
                <w:szCs w:val="16"/>
              </w:rPr>
            </w:pPr>
            <w:r w:rsidRPr="002905E1">
              <w:rPr>
                <w:rFonts w:eastAsia="MS Mincho" w:cs="Calibri"/>
                <w:i/>
                <w:sz w:val="16"/>
                <w:szCs w:val="16"/>
              </w:rPr>
              <w:t>Please provide details including names, role in applicant carer household and assessment of the risk to the child/young person and assessment on how risks are mitigated:</w:t>
            </w:r>
          </w:p>
          <w:p w14:paraId="5EF1A3D1" w14:textId="77777777" w:rsidR="00773F51" w:rsidRDefault="00773F51" w:rsidP="004A3C9D">
            <w:pPr>
              <w:spacing w:after="120" w:line="240" w:lineRule="auto"/>
              <w:ind w:right="255"/>
              <w:rPr>
                <w:rFonts w:eastAsia="MS Mincho" w:cs="Calibr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bookmarkEnd w:id="0"/>
      <w:tr w:rsidR="00D357DC" w:rsidRPr="003305E6" w14:paraId="3CC50C8B" w14:textId="77777777" w:rsidTr="00D357DC">
        <w:trPr>
          <w:trHeight w:val="340"/>
        </w:trPr>
        <w:tc>
          <w:tcPr>
            <w:tcW w:w="6550" w:type="dxa"/>
            <w:shd w:val="clear" w:color="auto" w:fill="DAEEF3" w:themeFill="accent5" w:themeFillTint="33"/>
          </w:tcPr>
          <w:p w14:paraId="743968C4" w14:textId="1D758A5A" w:rsidR="00D357DC" w:rsidRPr="009475F1" w:rsidRDefault="00D357DC" w:rsidP="004A3C9D">
            <w:pPr>
              <w:pStyle w:val="BodyText1"/>
              <w:spacing w:before="40" w:after="40"/>
              <w:jc w:val="left"/>
              <w:rPr>
                <w:color w:val="auto"/>
                <w:sz w:val="18"/>
                <w:szCs w:val="18"/>
              </w:rPr>
            </w:pPr>
            <w:r>
              <w:rPr>
                <w:b/>
                <w:sz w:val="18"/>
                <w:szCs w:val="20"/>
              </w:rPr>
              <w:t xml:space="preserve">SA </w:t>
            </w:r>
            <w:r w:rsidRPr="00D37C72">
              <w:rPr>
                <w:b/>
                <w:sz w:val="18"/>
                <w:szCs w:val="20"/>
              </w:rPr>
              <w:t xml:space="preserve">CP history </w:t>
            </w:r>
            <w:r>
              <w:rPr>
                <w:b/>
                <w:sz w:val="18"/>
                <w:szCs w:val="20"/>
              </w:rPr>
              <w:t xml:space="preserve">(including care concerns) </w:t>
            </w:r>
            <w:r w:rsidRPr="00D37C72">
              <w:rPr>
                <w:b/>
                <w:sz w:val="18"/>
                <w:szCs w:val="20"/>
              </w:rPr>
              <w:t>identified for the applicant</w:t>
            </w:r>
            <w:r>
              <w:rPr>
                <w:b/>
                <w:sz w:val="18"/>
                <w:szCs w:val="20"/>
              </w:rPr>
              <w:t xml:space="preserve"> carer/</w:t>
            </w:r>
            <w:r w:rsidRPr="00D37C72">
              <w:rPr>
                <w:b/>
                <w:sz w:val="18"/>
                <w:szCs w:val="20"/>
              </w:rPr>
              <w:t xml:space="preserve">s, household members or regular guests:   </w:t>
            </w:r>
          </w:p>
        </w:tc>
        <w:tc>
          <w:tcPr>
            <w:tcW w:w="4224" w:type="dxa"/>
            <w:shd w:val="clear" w:color="auto" w:fill="auto"/>
            <w:vAlign w:val="center"/>
          </w:tcPr>
          <w:p w14:paraId="59751E7D" w14:textId="31262EC4" w:rsidR="00D357DC" w:rsidRDefault="00D357DC" w:rsidP="004A3C9D">
            <w:pPr>
              <w:pStyle w:val="BodyText1"/>
              <w:spacing w:before="40" w:after="40"/>
              <w:jc w:val="left"/>
              <w:rPr>
                <w:rFonts w:asciiTheme="minorHAnsi" w:hAnsiTheme="minorHAnsi"/>
                <w:sz w:val="18"/>
                <w:szCs w:val="18"/>
              </w:rPr>
            </w:pP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Yes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No   </w:t>
            </w:r>
          </w:p>
          <w:p w14:paraId="7D1F81D7" w14:textId="77777777" w:rsidR="00D357DC" w:rsidRPr="003305E6" w:rsidRDefault="00D357DC" w:rsidP="005144D5">
            <w:pPr>
              <w:pStyle w:val="BodyText1"/>
              <w:spacing w:before="40" w:after="40"/>
              <w:jc w:val="left"/>
              <w:rPr>
                <w:rFonts w:asciiTheme="minorHAnsi" w:hAnsiTheme="minorHAnsi"/>
                <w:sz w:val="18"/>
                <w:szCs w:val="18"/>
              </w:rPr>
            </w:pPr>
          </w:p>
        </w:tc>
      </w:tr>
      <w:tr w:rsidR="006E5A80" w:rsidRPr="00D37C72" w14:paraId="1C3574E5" w14:textId="77777777" w:rsidTr="00274C8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40"/>
        </w:trPr>
        <w:tc>
          <w:tcPr>
            <w:tcW w:w="10774" w:type="dxa"/>
            <w:gridSpan w:val="2"/>
            <w:tc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tcBorders>
            <w:shd w:val="clear" w:color="auto" w:fill="auto"/>
            <w:tcMar>
              <w:right w:w="0" w:type="dxa"/>
            </w:tcMar>
            <w:vAlign w:val="center"/>
          </w:tcPr>
          <w:p w14:paraId="5889EC2D" w14:textId="5F7A117A" w:rsidR="00A53B0D" w:rsidRPr="002905E1" w:rsidRDefault="00A53B0D" w:rsidP="00821394">
            <w:pPr>
              <w:spacing w:after="0" w:line="240" w:lineRule="auto"/>
              <w:ind w:right="255"/>
              <w:rPr>
                <w:rFonts w:eastAsia="MS Mincho" w:cs="Calibri"/>
                <w:i/>
                <w:sz w:val="16"/>
                <w:szCs w:val="16"/>
              </w:rPr>
            </w:pPr>
            <w:r w:rsidRPr="002905E1">
              <w:rPr>
                <w:rFonts w:eastAsia="MS Mincho" w:cs="Calibri"/>
                <w:i/>
                <w:sz w:val="16"/>
                <w:szCs w:val="16"/>
              </w:rPr>
              <w:t xml:space="preserve">Please provide details including names, role in </w:t>
            </w:r>
            <w:r w:rsidR="0066069F" w:rsidRPr="002905E1">
              <w:rPr>
                <w:rFonts w:eastAsia="MS Mincho" w:cs="Calibri"/>
                <w:i/>
                <w:sz w:val="16"/>
                <w:szCs w:val="16"/>
              </w:rPr>
              <w:t xml:space="preserve">applicant </w:t>
            </w:r>
            <w:r w:rsidRPr="002905E1">
              <w:rPr>
                <w:rFonts w:eastAsia="MS Mincho" w:cs="Calibri"/>
                <w:i/>
                <w:sz w:val="16"/>
                <w:szCs w:val="16"/>
              </w:rPr>
              <w:t>carer household and assessment of the risk to the chil</w:t>
            </w:r>
            <w:r w:rsidR="00FF4ECB" w:rsidRPr="002905E1">
              <w:rPr>
                <w:rFonts w:eastAsia="MS Mincho" w:cs="Calibri"/>
                <w:i/>
                <w:sz w:val="16"/>
                <w:szCs w:val="16"/>
              </w:rPr>
              <w:t>d/young person</w:t>
            </w:r>
            <w:r w:rsidRPr="002905E1">
              <w:rPr>
                <w:rFonts w:eastAsia="MS Mincho" w:cs="Calibri"/>
                <w:i/>
                <w:sz w:val="16"/>
                <w:szCs w:val="16"/>
              </w:rPr>
              <w:t xml:space="preserve"> and assessment on how risks are mitigated:</w:t>
            </w:r>
          </w:p>
          <w:p w14:paraId="17225C23" w14:textId="00DDA8D9" w:rsidR="00A8717B" w:rsidRPr="00D37C72" w:rsidRDefault="00A8717B" w:rsidP="00821394">
            <w:pPr>
              <w:spacing w:after="120" w:line="240" w:lineRule="auto"/>
              <w:ind w:right="255"/>
              <w:rPr>
                <w:rFonts w:eastAsia="MS Mincho" w:cs="Calibri"/>
                <w:b/>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9475F1" w:rsidRPr="003305E6" w14:paraId="0BB2E9C9" w14:textId="77777777" w:rsidTr="00D357DC">
        <w:trPr>
          <w:trHeight w:val="340"/>
        </w:trPr>
        <w:tc>
          <w:tcPr>
            <w:tcW w:w="6550" w:type="dxa"/>
            <w:shd w:val="clear" w:color="auto" w:fill="DAEEF3" w:themeFill="accent5" w:themeFillTint="33"/>
          </w:tcPr>
          <w:p w14:paraId="700AF013" w14:textId="77777777" w:rsidR="00D357DC" w:rsidRDefault="009475F1" w:rsidP="00A53B0D">
            <w:pPr>
              <w:pStyle w:val="BodyText1"/>
              <w:spacing w:before="40" w:after="40"/>
              <w:jc w:val="left"/>
              <w:rPr>
                <w:b/>
                <w:bCs/>
                <w:color w:val="auto"/>
                <w:sz w:val="18"/>
                <w:szCs w:val="18"/>
              </w:rPr>
            </w:pPr>
            <w:r w:rsidRPr="00440066">
              <w:rPr>
                <w:b/>
                <w:bCs/>
                <w:color w:val="auto"/>
                <w:sz w:val="18"/>
                <w:szCs w:val="18"/>
              </w:rPr>
              <w:t xml:space="preserve">Interstate </w:t>
            </w:r>
            <w:r w:rsidR="005E2329" w:rsidRPr="00440066">
              <w:rPr>
                <w:b/>
                <w:bCs/>
                <w:color w:val="auto"/>
                <w:sz w:val="18"/>
                <w:szCs w:val="18"/>
              </w:rPr>
              <w:t>c</w:t>
            </w:r>
            <w:r w:rsidRPr="00440066">
              <w:rPr>
                <w:b/>
                <w:bCs/>
                <w:color w:val="auto"/>
                <w:sz w:val="18"/>
                <w:szCs w:val="18"/>
              </w:rPr>
              <w:t xml:space="preserve">hild </w:t>
            </w:r>
            <w:r w:rsidR="005E2329" w:rsidRPr="00440066">
              <w:rPr>
                <w:b/>
                <w:bCs/>
                <w:color w:val="auto"/>
                <w:sz w:val="18"/>
                <w:szCs w:val="18"/>
              </w:rPr>
              <w:t>p</w:t>
            </w:r>
            <w:r w:rsidRPr="00440066">
              <w:rPr>
                <w:b/>
                <w:bCs/>
                <w:color w:val="auto"/>
                <w:sz w:val="18"/>
                <w:szCs w:val="18"/>
              </w:rPr>
              <w:t>rotection</w:t>
            </w:r>
            <w:r w:rsidR="005E2329" w:rsidRPr="00440066">
              <w:rPr>
                <w:b/>
                <w:bCs/>
                <w:color w:val="auto"/>
                <w:sz w:val="18"/>
                <w:szCs w:val="18"/>
              </w:rPr>
              <w:t xml:space="preserve"> history</w:t>
            </w:r>
            <w:r w:rsidRPr="00440066">
              <w:rPr>
                <w:b/>
                <w:bCs/>
                <w:color w:val="auto"/>
                <w:sz w:val="18"/>
                <w:szCs w:val="18"/>
              </w:rPr>
              <w:t xml:space="preserve"> </w:t>
            </w:r>
            <w:r w:rsidR="005E2329" w:rsidRPr="00440066">
              <w:rPr>
                <w:b/>
                <w:bCs/>
                <w:color w:val="auto"/>
                <w:sz w:val="18"/>
                <w:szCs w:val="18"/>
              </w:rPr>
              <w:t>c</w:t>
            </w:r>
            <w:r w:rsidRPr="00440066">
              <w:rPr>
                <w:b/>
                <w:bCs/>
                <w:color w:val="auto"/>
                <w:sz w:val="18"/>
                <w:szCs w:val="18"/>
              </w:rPr>
              <w:t xml:space="preserve">heck </w:t>
            </w:r>
            <w:r w:rsidR="001C30DC" w:rsidRPr="00440066">
              <w:rPr>
                <w:b/>
                <w:bCs/>
                <w:color w:val="auto"/>
                <w:sz w:val="18"/>
                <w:szCs w:val="18"/>
              </w:rPr>
              <w:t xml:space="preserve">through Interstate Liaison </w:t>
            </w:r>
            <w:r w:rsidR="005E2329" w:rsidRPr="00440066">
              <w:rPr>
                <w:b/>
                <w:bCs/>
                <w:color w:val="auto"/>
                <w:sz w:val="18"/>
                <w:szCs w:val="18"/>
              </w:rPr>
              <w:t>Unit</w:t>
            </w:r>
            <w:r w:rsidR="00440066" w:rsidRPr="00440066">
              <w:rPr>
                <w:b/>
                <w:bCs/>
                <w:color w:val="auto"/>
                <w:sz w:val="18"/>
                <w:szCs w:val="18"/>
              </w:rPr>
              <w:t xml:space="preserve"> </w:t>
            </w:r>
          </w:p>
          <w:p w14:paraId="71F9E4BB" w14:textId="0E18FF68" w:rsidR="009475F1" w:rsidRPr="00D357DC" w:rsidRDefault="00440066" w:rsidP="00A53B0D">
            <w:pPr>
              <w:pStyle w:val="BodyText1"/>
              <w:spacing w:before="40" w:after="40"/>
              <w:jc w:val="left"/>
              <w:rPr>
                <w:b/>
                <w:bCs/>
                <w:color w:val="auto"/>
                <w:sz w:val="18"/>
                <w:szCs w:val="18"/>
              </w:rPr>
            </w:pPr>
            <w:r w:rsidRPr="009475F1">
              <w:rPr>
                <w:color w:val="auto"/>
                <w:sz w:val="18"/>
                <w:szCs w:val="18"/>
              </w:rPr>
              <w:t>(</w:t>
            </w:r>
            <w:r w:rsidRPr="009475F1">
              <w:rPr>
                <w:i/>
                <w:color w:val="auto"/>
                <w:sz w:val="18"/>
                <w:szCs w:val="18"/>
              </w:rPr>
              <w:t xml:space="preserve">if </w:t>
            </w:r>
            <w:r>
              <w:rPr>
                <w:i/>
                <w:color w:val="auto"/>
                <w:sz w:val="18"/>
                <w:szCs w:val="18"/>
              </w:rPr>
              <w:t>identified in C4S</w:t>
            </w:r>
            <w:r w:rsidRPr="009475F1">
              <w:rPr>
                <w:color w:val="auto"/>
                <w:sz w:val="18"/>
                <w:szCs w:val="18"/>
              </w:rPr>
              <w:t>)</w:t>
            </w:r>
          </w:p>
        </w:tc>
        <w:tc>
          <w:tcPr>
            <w:tcW w:w="4224" w:type="dxa"/>
            <w:shd w:val="clear" w:color="auto" w:fill="auto"/>
            <w:vAlign w:val="center"/>
          </w:tcPr>
          <w:p w14:paraId="18FFB09E" w14:textId="77777777" w:rsidR="009475F1" w:rsidRDefault="009475F1" w:rsidP="00A53B0D">
            <w:pPr>
              <w:pStyle w:val="BodyText1"/>
              <w:spacing w:before="40" w:after="40"/>
              <w:jc w:val="left"/>
              <w:rPr>
                <w:rFonts w:asciiTheme="minorHAnsi" w:hAnsiTheme="minorHAnsi"/>
                <w:sz w:val="18"/>
                <w:szCs w:val="18"/>
              </w:rPr>
            </w:pP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Yes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No   </w:t>
            </w:r>
            <w:r w:rsidRPr="00910B6D">
              <w:rPr>
                <w:rFonts w:asciiTheme="minorHAnsi" w:hAnsiTheme="minorHAnsi"/>
                <w:sz w:val="18"/>
                <w:szCs w:val="18"/>
              </w:rPr>
              <w:fldChar w:fldCharType="begin">
                <w:ffData>
                  <w:name w:val=""/>
                  <w:enabled/>
                  <w:calcOnExit w:val="0"/>
                  <w:checkBox>
                    <w:sizeAuto/>
                    <w:default w:val="0"/>
                  </w:checkBox>
                </w:ffData>
              </w:fldChar>
            </w:r>
            <w:r w:rsidRPr="00910B6D">
              <w:rPr>
                <w:rFonts w:asciiTheme="minorHAnsi" w:hAnsiTheme="minorHAnsi"/>
                <w:sz w:val="18"/>
                <w:szCs w:val="18"/>
              </w:rPr>
              <w:instrText xml:space="preserve"> FORMCHECKBOX </w:instrText>
            </w:r>
            <w:r w:rsidRPr="00910B6D">
              <w:rPr>
                <w:rFonts w:asciiTheme="minorHAnsi" w:hAnsiTheme="minorHAnsi"/>
                <w:sz w:val="18"/>
                <w:szCs w:val="18"/>
              </w:rPr>
            </w:r>
            <w:r w:rsidRPr="00910B6D">
              <w:rPr>
                <w:rFonts w:asciiTheme="minorHAnsi" w:hAnsiTheme="minorHAnsi"/>
                <w:sz w:val="18"/>
                <w:szCs w:val="18"/>
              </w:rPr>
              <w:fldChar w:fldCharType="separate"/>
            </w:r>
            <w:r w:rsidRPr="00910B6D">
              <w:rPr>
                <w:rFonts w:asciiTheme="minorHAnsi" w:hAnsiTheme="minorHAnsi"/>
                <w:sz w:val="18"/>
                <w:szCs w:val="18"/>
              </w:rPr>
              <w:fldChar w:fldCharType="end"/>
            </w:r>
            <w:r w:rsidRPr="00910B6D">
              <w:rPr>
                <w:rFonts w:asciiTheme="minorHAnsi" w:hAnsiTheme="minorHAnsi"/>
                <w:sz w:val="18"/>
                <w:szCs w:val="18"/>
              </w:rPr>
              <w:t xml:space="preserve">  N/A</w:t>
            </w:r>
          </w:p>
          <w:p w14:paraId="47EA89BD" w14:textId="24276BA0" w:rsidR="00D357DC" w:rsidRPr="003305E6" w:rsidRDefault="00D357DC" w:rsidP="005144D5">
            <w:pPr>
              <w:pStyle w:val="BodyText1"/>
              <w:spacing w:before="40" w:after="40"/>
              <w:jc w:val="left"/>
              <w:rPr>
                <w:rFonts w:asciiTheme="minorHAnsi" w:hAnsiTheme="minorHAnsi"/>
                <w:sz w:val="18"/>
                <w:szCs w:val="18"/>
              </w:rPr>
            </w:pPr>
          </w:p>
        </w:tc>
      </w:tr>
      <w:tr w:rsidR="009475F1" w:rsidRPr="003305E6" w14:paraId="67C796D4" w14:textId="77777777" w:rsidTr="009475F1">
        <w:trPr>
          <w:trHeight w:val="340"/>
        </w:trPr>
        <w:tc>
          <w:tcPr>
            <w:tcW w:w="10774" w:type="dxa"/>
            <w:gridSpan w:val="2"/>
            <w:shd w:val="clear" w:color="auto" w:fill="auto"/>
          </w:tcPr>
          <w:p w14:paraId="2649C679" w14:textId="43016203" w:rsidR="00A53B0D" w:rsidRPr="002905E1" w:rsidRDefault="00A53B0D" w:rsidP="00821394">
            <w:pPr>
              <w:spacing w:after="0" w:line="240" w:lineRule="auto"/>
              <w:ind w:right="255"/>
              <w:rPr>
                <w:rFonts w:eastAsia="MS Mincho" w:cs="Calibri"/>
                <w:i/>
                <w:sz w:val="16"/>
                <w:szCs w:val="16"/>
              </w:rPr>
            </w:pPr>
            <w:r w:rsidRPr="002905E1">
              <w:rPr>
                <w:rFonts w:eastAsia="MS Mincho" w:cs="Calibri"/>
                <w:i/>
                <w:sz w:val="16"/>
                <w:szCs w:val="16"/>
              </w:rPr>
              <w:t xml:space="preserve">Please provide details including names, role in </w:t>
            </w:r>
            <w:r w:rsidR="0066069F" w:rsidRPr="002905E1">
              <w:rPr>
                <w:rFonts w:eastAsia="MS Mincho" w:cs="Calibri"/>
                <w:i/>
                <w:sz w:val="16"/>
                <w:szCs w:val="16"/>
              </w:rPr>
              <w:t xml:space="preserve">applicant </w:t>
            </w:r>
            <w:r w:rsidRPr="002905E1">
              <w:rPr>
                <w:rFonts w:eastAsia="MS Mincho" w:cs="Calibri"/>
                <w:i/>
                <w:sz w:val="16"/>
                <w:szCs w:val="16"/>
              </w:rPr>
              <w:t>carer household and assessment of the risk to the child</w:t>
            </w:r>
            <w:r w:rsidR="00FF4ECB" w:rsidRPr="002905E1">
              <w:rPr>
                <w:rFonts w:eastAsia="MS Mincho" w:cs="Calibri"/>
                <w:i/>
                <w:sz w:val="16"/>
                <w:szCs w:val="16"/>
              </w:rPr>
              <w:t>/young person</w:t>
            </w:r>
            <w:r w:rsidR="007E05CE" w:rsidRPr="002905E1">
              <w:rPr>
                <w:rFonts w:eastAsia="MS Mincho" w:cs="Calibri"/>
                <w:i/>
                <w:sz w:val="16"/>
                <w:szCs w:val="16"/>
              </w:rPr>
              <w:t xml:space="preserve"> </w:t>
            </w:r>
            <w:r w:rsidRPr="002905E1">
              <w:rPr>
                <w:rFonts w:eastAsia="MS Mincho" w:cs="Calibri"/>
                <w:i/>
                <w:sz w:val="16"/>
                <w:szCs w:val="16"/>
              </w:rPr>
              <w:t>and assessment on how risks are mitigated:</w:t>
            </w:r>
          </w:p>
          <w:p w14:paraId="3F422664" w14:textId="23053D1A" w:rsidR="009475F1" w:rsidRPr="00910B6D" w:rsidRDefault="00A53B0D" w:rsidP="00821394">
            <w:pPr>
              <w:spacing w:after="120" w:line="240" w:lineRule="auto"/>
              <w:ind w:right="255"/>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25C08BD3" w14:textId="77777777" w:rsidR="00F81C63" w:rsidRDefault="00F81C63" w:rsidP="00EE0F7C">
      <w:pPr>
        <w:spacing w:after="0"/>
        <w:rPr>
          <w:color w:val="008000"/>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5104"/>
        <w:gridCol w:w="2835"/>
        <w:gridCol w:w="2835"/>
      </w:tblGrid>
      <w:tr w:rsidR="00D521F6" w:rsidRPr="00D521F6" w14:paraId="05A10ABF" w14:textId="77777777" w:rsidTr="00D521F6">
        <w:trPr>
          <w:trHeight w:val="450"/>
        </w:trPr>
        <w:tc>
          <w:tcPr>
            <w:tcW w:w="10774" w:type="dxa"/>
            <w:gridSpan w:val="3"/>
            <w:shd w:val="clear" w:color="auto" w:fill="35B3C1"/>
          </w:tcPr>
          <w:p w14:paraId="6AACE383" w14:textId="77777777" w:rsidR="00D521F6" w:rsidRPr="00D521F6" w:rsidRDefault="00D521F6" w:rsidP="00D521F6">
            <w:pPr>
              <w:spacing w:before="80" w:after="0" w:line="240" w:lineRule="auto"/>
              <w:rPr>
                <w:rFonts w:eastAsia="MS Mincho" w:cs="Calibri"/>
                <w:color w:val="009900"/>
                <w:sz w:val="20"/>
                <w:szCs w:val="20"/>
              </w:rPr>
            </w:pPr>
            <w:r w:rsidRPr="00D521F6">
              <w:rPr>
                <w:rFonts w:eastAsia="MS Mincho" w:cs="Calibri"/>
                <w:b/>
                <w:color w:val="FFFFFF" w:themeColor="background1"/>
                <w:szCs w:val="20"/>
              </w:rPr>
              <w:t>PRE-APPROVAL TRAINING/ INFORMATION PROVISION</w:t>
            </w:r>
          </w:p>
        </w:tc>
      </w:tr>
      <w:tr w:rsidR="00D521F6" w:rsidRPr="008A08CB" w14:paraId="743F53A3" w14:textId="77777777" w:rsidTr="00D521F6">
        <w:trPr>
          <w:trHeight w:val="340"/>
        </w:trPr>
        <w:tc>
          <w:tcPr>
            <w:tcW w:w="5104" w:type="dxa"/>
            <w:vMerge w:val="restart"/>
            <w:shd w:val="clear" w:color="auto" w:fill="DAEEF3" w:themeFill="accent5" w:themeFillTint="33"/>
            <w:vAlign w:val="center"/>
          </w:tcPr>
          <w:p w14:paraId="0E25FDA2" w14:textId="4F05FC5D" w:rsidR="00D521F6" w:rsidRPr="008A08CB" w:rsidRDefault="00D521F6" w:rsidP="00D521F6">
            <w:pPr>
              <w:spacing w:before="40" w:after="40" w:line="240" w:lineRule="auto"/>
              <w:rPr>
                <w:rFonts w:eastAsia="MS Mincho" w:cs="Calibri"/>
                <w:b/>
                <w:sz w:val="18"/>
                <w:szCs w:val="20"/>
              </w:rPr>
            </w:pPr>
            <w:r w:rsidRPr="008A08CB">
              <w:rPr>
                <w:rFonts w:eastAsia="MS Mincho" w:cs="Calibri"/>
                <w:b/>
                <w:sz w:val="18"/>
                <w:szCs w:val="20"/>
              </w:rPr>
              <w:t xml:space="preserve">Mandatory </w:t>
            </w:r>
            <w:r w:rsidR="007763AD">
              <w:rPr>
                <w:rFonts w:eastAsia="MS Mincho" w:cs="Calibri"/>
                <w:b/>
                <w:sz w:val="18"/>
                <w:szCs w:val="20"/>
              </w:rPr>
              <w:t>t</w:t>
            </w:r>
            <w:r w:rsidRPr="008A08CB">
              <w:rPr>
                <w:rFonts w:eastAsia="MS Mincho" w:cs="Calibri"/>
                <w:b/>
                <w:sz w:val="18"/>
                <w:szCs w:val="20"/>
              </w:rPr>
              <w:t>raining/</w:t>
            </w:r>
            <w:r w:rsidR="007763AD">
              <w:rPr>
                <w:rFonts w:eastAsia="MS Mincho" w:cs="Calibri"/>
                <w:b/>
                <w:sz w:val="18"/>
                <w:szCs w:val="20"/>
              </w:rPr>
              <w:t>t</w:t>
            </w:r>
            <w:r w:rsidRPr="008A08CB">
              <w:rPr>
                <w:rFonts w:eastAsia="MS Mincho" w:cs="Calibri"/>
                <w:b/>
                <w:sz w:val="18"/>
                <w:szCs w:val="20"/>
              </w:rPr>
              <w:t xml:space="preserve">raining </w:t>
            </w:r>
            <w:r w:rsidR="007763AD">
              <w:rPr>
                <w:rFonts w:eastAsia="MS Mincho" w:cs="Calibri"/>
                <w:b/>
                <w:sz w:val="18"/>
                <w:szCs w:val="20"/>
              </w:rPr>
              <w:t>i</w:t>
            </w:r>
            <w:r w:rsidRPr="008A08CB">
              <w:rPr>
                <w:rFonts w:eastAsia="MS Mincho" w:cs="Calibri"/>
                <w:b/>
                <w:sz w:val="18"/>
                <w:szCs w:val="20"/>
              </w:rPr>
              <w:t xml:space="preserve">nformation </w:t>
            </w:r>
            <w:r w:rsidR="007763AD">
              <w:rPr>
                <w:rFonts w:eastAsia="MS Mincho" w:cs="Calibri"/>
                <w:b/>
                <w:sz w:val="18"/>
                <w:szCs w:val="20"/>
              </w:rPr>
              <w:t>p</w:t>
            </w:r>
            <w:r w:rsidRPr="008A08CB">
              <w:rPr>
                <w:rFonts w:eastAsia="MS Mincho" w:cs="Calibri"/>
                <w:b/>
                <w:sz w:val="18"/>
                <w:szCs w:val="20"/>
              </w:rPr>
              <w:t>rovision</w:t>
            </w:r>
          </w:p>
        </w:tc>
        <w:tc>
          <w:tcPr>
            <w:tcW w:w="2835" w:type="dxa"/>
            <w:shd w:val="clear" w:color="auto" w:fill="DAEEF3" w:themeFill="accent5" w:themeFillTint="33"/>
          </w:tcPr>
          <w:p w14:paraId="627FE4D3" w14:textId="618BE2BC" w:rsidR="00D521F6" w:rsidRPr="008A08CB" w:rsidRDefault="00D521F6" w:rsidP="00D521F6">
            <w:pPr>
              <w:tabs>
                <w:tab w:val="left" w:pos="760"/>
                <w:tab w:val="center" w:pos="1309"/>
              </w:tabs>
              <w:spacing w:before="40" w:after="40" w:line="240" w:lineRule="auto"/>
              <w:rPr>
                <w:rFonts w:eastAsia="MS Mincho" w:cs="Calibri"/>
                <w:b/>
                <w:sz w:val="18"/>
                <w:szCs w:val="20"/>
              </w:rPr>
            </w:pPr>
            <w:r w:rsidRPr="008A08CB">
              <w:rPr>
                <w:rFonts w:eastAsia="MS Mincho" w:cs="Calibri"/>
                <w:b/>
                <w:sz w:val="18"/>
                <w:szCs w:val="20"/>
              </w:rPr>
              <w:tab/>
            </w:r>
            <w:r w:rsidR="0066069F">
              <w:rPr>
                <w:rFonts w:eastAsia="MS Mincho" w:cs="Calibri"/>
                <w:b/>
                <w:sz w:val="18"/>
                <w:szCs w:val="20"/>
              </w:rPr>
              <w:t xml:space="preserve">Applicant </w:t>
            </w:r>
            <w:r w:rsidRPr="008A08CB">
              <w:rPr>
                <w:rFonts w:eastAsia="MS Mincho" w:cs="Calibri"/>
                <w:b/>
                <w:sz w:val="18"/>
                <w:szCs w:val="20"/>
              </w:rPr>
              <w:t>Carer one</w:t>
            </w:r>
          </w:p>
        </w:tc>
        <w:tc>
          <w:tcPr>
            <w:tcW w:w="2835" w:type="dxa"/>
            <w:shd w:val="clear" w:color="auto" w:fill="DAEEF3" w:themeFill="accent5" w:themeFillTint="33"/>
          </w:tcPr>
          <w:p w14:paraId="5F7A5C99" w14:textId="535AB0CF" w:rsidR="00D521F6" w:rsidRPr="008A08CB" w:rsidRDefault="0066069F" w:rsidP="00D521F6">
            <w:pPr>
              <w:spacing w:before="40" w:after="40" w:line="240" w:lineRule="auto"/>
              <w:jc w:val="center"/>
              <w:rPr>
                <w:rFonts w:eastAsia="MS Mincho" w:cs="Calibri"/>
                <w:b/>
                <w:sz w:val="18"/>
                <w:szCs w:val="20"/>
              </w:rPr>
            </w:pPr>
            <w:r>
              <w:rPr>
                <w:rFonts w:eastAsia="MS Mincho" w:cs="Calibri"/>
                <w:b/>
                <w:sz w:val="18"/>
                <w:szCs w:val="20"/>
              </w:rPr>
              <w:t xml:space="preserve">Applicant </w:t>
            </w:r>
            <w:r w:rsidR="00D521F6" w:rsidRPr="008A08CB">
              <w:rPr>
                <w:rFonts w:eastAsia="MS Mincho" w:cs="Calibri"/>
                <w:b/>
                <w:sz w:val="18"/>
                <w:szCs w:val="20"/>
              </w:rPr>
              <w:t>Carer two</w:t>
            </w:r>
          </w:p>
        </w:tc>
      </w:tr>
      <w:tr w:rsidR="00D521F6" w:rsidRPr="008A08CB" w14:paraId="5B477EB0" w14:textId="77777777" w:rsidTr="00D521F6">
        <w:trPr>
          <w:trHeight w:val="340"/>
        </w:trPr>
        <w:tc>
          <w:tcPr>
            <w:tcW w:w="5104" w:type="dxa"/>
            <w:vMerge/>
            <w:shd w:val="clear" w:color="auto" w:fill="DAEEF3" w:themeFill="accent5" w:themeFillTint="33"/>
          </w:tcPr>
          <w:p w14:paraId="3C78904C" w14:textId="77777777" w:rsidR="00D521F6" w:rsidRPr="008A08CB" w:rsidRDefault="00D521F6" w:rsidP="00D521F6">
            <w:pPr>
              <w:spacing w:before="40" w:after="40" w:line="240" w:lineRule="auto"/>
              <w:rPr>
                <w:rFonts w:eastAsia="MS Mincho" w:cs="Calibri"/>
                <w:b/>
                <w:sz w:val="18"/>
                <w:szCs w:val="20"/>
              </w:rPr>
            </w:pPr>
          </w:p>
        </w:tc>
        <w:tc>
          <w:tcPr>
            <w:tcW w:w="2835" w:type="dxa"/>
            <w:shd w:val="clear" w:color="auto" w:fill="DAEEF3" w:themeFill="accent5" w:themeFillTint="33"/>
          </w:tcPr>
          <w:p w14:paraId="784485A7" w14:textId="3184B56D" w:rsidR="00D521F6" w:rsidRPr="008A08CB" w:rsidRDefault="00D521F6" w:rsidP="00D521F6">
            <w:pPr>
              <w:spacing w:before="40" w:after="40" w:line="240" w:lineRule="auto"/>
              <w:jc w:val="center"/>
              <w:rPr>
                <w:rFonts w:eastAsia="MS Mincho" w:cs="Calibri"/>
                <w:b/>
                <w:sz w:val="18"/>
                <w:szCs w:val="20"/>
              </w:rPr>
            </w:pPr>
            <w:r w:rsidRPr="008A08CB">
              <w:rPr>
                <w:rFonts w:eastAsia="MS Mincho" w:cs="Calibri"/>
                <w:b/>
                <w:sz w:val="18"/>
                <w:szCs w:val="20"/>
              </w:rPr>
              <w:t xml:space="preserve">Date </w:t>
            </w:r>
            <w:r w:rsidR="005E2329">
              <w:rPr>
                <w:rFonts w:eastAsia="MS Mincho" w:cs="Calibri"/>
                <w:b/>
                <w:sz w:val="18"/>
                <w:szCs w:val="20"/>
              </w:rPr>
              <w:t>c</w:t>
            </w:r>
            <w:r w:rsidRPr="008A08CB">
              <w:rPr>
                <w:rFonts w:eastAsia="MS Mincho" w:cs="Calibri"/>
                <w:b/>
                <w:sz w:val="18"/>
                <w:szCs w:val="20"/>
              </w:rPr>
              <w:t>ompleted/</w:t>
            </w:r>
            <w:r w:rsidR="005E2329">
              <w:rPr>
                <w:rFonts w:eastAsia="MS Mincho" w:cs="Calibri"/>
                <w:b/>
                <w:sz w:val="18"/>
                <w:szCs w:val="20"/>
              </w:rPr>
              <w:t>p</w:t>
            </w:r>
            <w:r w:rsidRPr="008A08CB">
              <w:rPr>
                <w:rFonts w:eastAsia="MS Mincho" w:cs="Calibri"/>
                <w:b/>
                <w:sz w:val="18"/>
                <w:szCs w:val="20"/>
              </w:rPr>
              <w:t>rovided</w:t>
            </w:r>
          </w:p>
        </w:tc>
        <w:tc>
          <w:tcPr>
            <w:tcW w:w="2835" w:type="dxa"/>
            <w:shd w:val="clear" w:color="auto" w:fill="DAEEF3" w:themeFill="accent5" w:themeFillTint="33"/>
          </w:tcPr>
          <w:p w14:paraId="77C853E5" w14:textId="5F082560" w:rsidR="00D521F6" w:rsidRPr="008A08CB" w:rsidRDefault="00D521F6" w:rsidP="00D521F6">
            <w:pPr>
              <w:spacing w:before="40" w:after="40" w:line="240" w:lineRule="auto"/>
              <w:jc w:val="center"/>
              <w:rPr>
                <w:rFonts w:eastAsia="MS Mincho" w:cs="Calibri"/>
                <w:b/>
                <w:sz w:val="18"/>
                <w:szCs w:val="20"/>
              </w:rPr>
            </w:pPr>
            <w:r w:rsidRPr="008A08CB">
              <w:rPr>
                <w:rFonts w:eastAsia="MS Mincho" w:cs="Calibri"/>
                <w:b/>
                <w:sz w:val="18"/>
                <w:szCs w:val="20"/>
              </w:rPr>
              <w:t xml:space="preserve">Date </w:t>
            </w:r>
            <w:r w:rsidR="005E2329">
              <w:rPr>
                <w:rFonts w:eastAsia="MS Mincho" w:cs="Calibri"/>
                <w:b/>
                <w:sz w:val="18"/>
                <w:szCs w:val="20"/>
              </w:rPr>
              <w:t>c</w:t>
            </w:r>
            <w:r w:rsidRPr="008A08CB">
              <w:rPr>
                <w:rFonts w:eastAsia="MS Mincho" w:cs="Calibri"/>
                <w:b/>
                <w:sz w:val="18"/>
                <w:szCs w:val="20"/>
              </w:rPr>
              <w:t>ompleted/</w:t>
            </w:r>
            <w:r w:rsidR="005E2329">
              <w:rPr>
                <w:rFonts w:eastAsia="MS Mincho" w:cs="Calibri"/>
                <w:b/>
                <w:sz w:val="18"/>
                <w:szCs w:val="20"/>
              </w:rPr>
              <w:t>p</w:t>
            </w:r>
            <w:r w:rsidRPr="008A08CB">
              <w:rPr>
                <w:rFonts w:eastAsia="MS Mincho" w:cs="Calibri"/>
                <w:b/>
                <w:sz w:val="18"/>
                <w:szCs w:val="20"/>
              </w:rPr>
              <w:t>rovided</w:t>
            </w:r>
          </w:p>
        </w:tc>
      </w:tr>
      <w:tr w:rsidR="00D521F6" w:rsidRPr="008A08CB" w14:paraId="4E51375A" w14:textId="77777777" w:rsidTr="00D521F6">
        <w:trPr>
          <w:trHeight w:val="340"/>
        </w:trPr>
        <w:tc>
          <w:tcPr>
            <w:tcW w:w="5104" w:type="dxa"/>
            <w:shd w:val="clear" w:color="auto" w:fill="auto"/>
          </w:tcPr>
          <w:p w14:paraId="60D40193" w14:textId="460683E9" w:rsidR="00D521F6" w:rsidRPr="008A08CB" w:rsidRDefault="00D521F6" w:rsidP="00D521F6">
            <w:pPr>
              <w:spacing w:before="40" w:after="40" w:line="240" w:lineRule="auto"/>
              <w:rPr>
                <w:rFonts w:eastAsia="MS Mincho" w:cs="Calibri"/>
                <w:b/>
                <w:sz w:val="18"/>
                <w:szCs w:val="20"/>
              </w:rPr>
            </w:pPr>
            <w:r w:rsidRPr="008A08CB">
              <w:rPr>
                <w:b/>
                <w:sz w:val="18"/>
                <w:szCs w:val="20"/>
              </w:rPr>
              <w:t xml:space="preserve">Agency </w:t>
            </w:r>
            <w:r w:rsidR="005E2329">
              <w:rPr>
                <w:b/>
                <w:sz w:val="18"/>
                <w:szCs w:val="20"/>
              </w:rPr>
              <w:t>o</w:t>
            </w:r>
            <w:r w:rsidRPr="008A08CB">
              <w:rPr>
                <w:b/>
                <w:sz w:val="18"/>
                <w:szCs w:val="20"/>
              </w:rPr>
              <w:t>rientation (for SCO applicant</w:t>
            </w:r>
            <w:r w:rsidR="00D6069F">
              <w:rPr>
                <w:b/>
                <w:sz w:val="18"/>
                <w:szCs w:val="20"/>
              </w:rPr>
              <w:t xml:space="preserve"> carer</w:t>
            </w:r>
            <w:r w:rsidRPr="008A08CB">
              <w:rPr>
                <w:b/>
                <w:sz w:val="18"/>
                <w:szCs w:val="20"/>
              </w:rPr>
              <w:t>s only)</w:t>
            </w:r>
          </w:p>
        </w:tc>
        <w:tc>
          <w:tcPr>
            <w:tcW w:w="2835" w:type="dxa"/>
            <w:shd w:val="clear" w:color="auto" w:fill="auto"/>
          </w:tcPr>
          <w:p w14:paraId="404D43DC" w14:textId="77777777" w:rsidR="00D521F6" w:rsidRPr="008A08CB" w:rsidRDefault="00D521F6" w:rsidP="00D521F6">
            <w:pPr>
              <w:spacing w:before="40" w:after="40" w:line="240" w:lineRule="auto"/>
              <w:jc w:val="center"/>
              <w:rPr>
                <w:rFonts w:asciiTheme="minorHAnsi" w:hAnsiTheme="minorHAnsi"/>
                <w:sz w:val="18"/>
                <w:szCs w:val="18"/>
              </w:rPr>
            </w:pP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p>
        </w:tc>
        <w:tc>
          <w:tcPr>
            <w:tcW w:w="2835" w:type="dxa"/>
            <w:shd w:val="clear" w:color="auto" w:fill="auto"/>
          </w:tcPr>
          <w:p w14:paraId="6F31387E" w14:textId="77777777" w:rsidR="00D521F6" w:rsidRPr="008A08CB" w:rsidRDefault="00D521F6" w:rsidP="00D521F6">
            <w:pPr>
              <w:spacing w:before="40" w:after="40" w:line="240" w:lineRule="auto"/>
              <w:jc w:val="center"/>
              <w:rPr>
                <w:rFonts w:asciiTheme="minorHAnsi" w:hAnsiTheme="minorHAnsi"/>
                <w:sz w:val="18"/>
                <w:szCs w:val="18"/>
              </w:rPr>
            </w:pP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p>
        </w:tc>
      </w:tr>
      <w:tr w:rsidR="00D521F6" w:rsidRPr="008A08CB" w14:paraId="033AC7E3" w14:textId="77777777" w:rsidTr="00D521F6">
        <w:trPr>
          <w:trHeight w:val="340"/>
        </w:trPr>
        <w:tc>
          <w:tcPr>
            <w:tcW w:w="5104" w:type="dxa"/>
            <w:shd w:val="clear" w:color="auto" w:fill="auto"/>
          </w:tcPr>
          <w:p w14:paraId="1CC56205" w14:textId="77777777" w:rsidR="00D521F6" w:rsidRPr="008A08CB" w:rsidRDefault="00D521F6" w:rsidP="00D521F6">
            <w:pPr>
              <w:spacing w:before="40" w:after="40" w:line="240" w:lineRule="auto"/>
              <w:rPr>
                <w:rFonts w:eastAsia="MS Mincho" w:cs="Calibri"/>
                <w:b/>
                <w:sz w:val="18"/>
                <w:szCs w:val="20"/>
              </w:rPr>
            </w:pPr>
            <w:r w:rsidRPr="008A08CB">
              <w:rPr>
                <w:rFonts w:eastAsia="MS Mincho" w:cs="Calibri"/>
                <w:b/>
                <w:sz w:val="18"/>
                <w:szCs w:val="20"/>
              </w:rPr>
              <w:lastRenderedPageBreak/>
              <w:t>Child Safe Environments (Information provided)</w:t>
            </w:r>
          </w:p>
        </w:tc>
        <w:tc>
          <w:tcPr>
            <w:tcW w:w="2835" w:type="dxa"/>
            <w:shd w:val="clear" w:color="auto" w:fill="auto"/>
          </w:tcPr>
          <w:p w14:paraId="5B4E29FD" w14:textId="77777777" w:rsidR="00D521F6" w:rsidRPr="008A08CB" w:rsidRDefault="00D521F6" w:rsidP="00D521F6">
            <w:pPr>
              <w:spacing w:before="40" w:after="40" w:line="240" w:lineRule="auto"/>
              <w:jc w:val="center"/>
              <w:rPr>
                <w:rFonts w:eastAsia="MS Mincho" w:cs="Calibri"/>
                <w:sz w:val="18"/>
                <w:szCs w:val="20"/>
              </w:rPr>
            </w:pP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p>
        </w:tc>
        <w:tc>
          <w:tcPr>
            <w:tcW w:w="2835" w:type="dxa"/>
            <w:shd w:val="clear" w:color="auto" w:fill="auto"/>
          </w:tcPr>
          <w:p w14:paraId="60ADB662" w14:textId="77777777" w:rsidR="00D521F6" w:rsidRPr="008A08CB" w:rsidRDefault="00D521F6" w:rsidP="00D521F6">
            <w:pPr>
              <w:spacing w:before="40" w:after="40" w:line="240" w:lineRule="auto"/>
              <w:jc w:val="center"/>
              <w:rPr>
                <w:rFonts w:eastAsia="MS Mincho" w:cs="Calibri"/>
                <w:sz w:val="18"/>
                <w:szCs w:val="20"/>
              </w:rPr>
            </w:pP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r w:rsidRPr="008A08CB">
              <w:rPr>
                <w:rFonts w:asciiTheme="minorHAnsi" w:hAnsiTheme="minorHAnsi"/>
                <w:sz w:val="18"/>
                <w:szCs w:val="18"/>
              </w:rPr>
              <w:t xml:space="preserve"> / </w:t>
            </w:r>
            <w:r w:rsidRPr="008A08CB">
              <w:rPr>
                <w:rFonts w:asciiTheme="minorHAnsi" w:hAnsiTheme="minorHAnsi"/>
                <w:sz w:val="18"/>
                <w:szCs w:val="18"/>
              </w:rPr>
              <w:fldChar w:fldCharType="begin">
                <w:ffData>
                  <w:name w:val=""/>
                  <w:enabled/>
                  <w:calcOnExit w:val="0"/>
                  <w:textInput/>
                </w:ffData>
              </w:fldChar>
            </w:r>
            <w:r w:rsidRPr="008A08CB">
              <w:rPr>
                <w:rFonts w:asciiTheme="minorHAnsi" w:hAnsiTheme="minorHAnsi"/>
                <w:sz w:val="18"/>
                <w:szCs w:val="18"/>
              </w:rPr>
              <w:instrText xml:space="preserve"> FORMTEXT </w:instrText>
            </w:r>
            <w:r w:rsidRPr="008A08CB">
              <w:rPr>
                <w:rFonts w:asciiTheme="minorHAnsi" w:hAnsiTheme="minorHAnsi"/>
                <w:sz w:val="18"/>
                <w:szCs w:val="18"/>
              </w:rPr>
            </w:r>
            <w:r w:rsidRPr="008A08CB">
              <w:rPr>
                <w:rFonts w:asciiTheme="minorHAnsi" w:hAnsiTheme="minorHAnsi"/>
                <w:sz w:val="18"/>
                <w:szCs w:val="18"/>
              </w:rPr>
              <w:fldChar w:fldCharType="separate"/>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t> </w:t>
            </w:r>
            <w:r w:rsidRPr="008A08CB">
              <w:rPr>
                <w:rFonts w:asciiTheme="minorHAnsi" w:hAnsiTheme="minorHAnsi"/>
                <w:sz w:val="18"/>
                <w:szCs w:val="18"/>
              </w:rPr>
              <w:fldChar w:fldCharType="end"/>
            </w:r>
          </w:p>
        </w:tc>
      </w:tr>
      <w:tr w:rsidR="00D521F6" w:rsidRPr="008A08CB" w14:paraId="54B3FE8E" w14:textId="77777777" w:rsidTr="00D521F6">
        <w:trPr>
          <w:trHeight w:val="340"/>
        </w:trPr>
        <w:tc>
          <w:tcPr>
            <w:tcW w:w="5104" w:type="dxa"/>
            <w:shd w:val="clear" w:color="auto" w:fill="auto"/>
          </w:tcPr>
          <w:p w14:paraId="011313BB" w14:textId="77777777" w:rsidR="00D521F6" w:rsidRPr="008A08CB" w:rsidRDefault="00D521F6" w:rsidP="00D521F6">
            <w:pPr>
              <w:tabs>
                <w:tab w:val="left" w:pos="426"/>
              </w:tabs>
              <w:spacing w:before="40" w:after="40" w:line="240" w:lineRule="auto"/>
              <w:jc w:val="both"/>
              <w:rPr>
                <w:rFonts w:eastAsia="MS Mincho" w:cs="Calibri"/>
                <w:b/>
                <w:color w:val="262626"/>
                <w:sz w:val="18"/>
                <w:szCs w:val="20"/>
              </w:rPr>
            </w:pPr>
            <w:r w:rsidRPr="008A08CB">
              <w:rPr>
                <w:rFonts w:eastAsia="MS Mincho" w:cs="Calibri"/>
                <w:b/>
                <w:color w:val="262626"/>
                <w:sz w:val="18"/>
                <w:szCs w:val="20"/>
              </w:rPr>
              <w:t xml:space="preserve">Safe Infant Care </w:t>
            </w:r>
            <w:r w:rsidRPr="008A08CB">
              <w:rPr>
                <w:rFonts w:eastAsia="MS Mincho" w:cs="Calibri"/>
                <w:i/>
                <w:color w:val="262626"/>
                <w:sz w:val="18"/>
                <w:szCs w:val="20"/>
              </w:rPr>
              <w:t>– Required if seeking approval to provide care for children under two years</w:t>
            </w:r>
          </w:p>
        </w:tc>
        <w:tc>
          <w:tcPr>
            <w:tcW w:w="2835" w:type="dxa"/>
            <w:shd w:val="clear" w:color="auto" w:fill="auto"/>
          </w:tcPr>
          <w:p w14:paraId="53E88C41" w14:textId="77777777" w:rsidR="00D521F6" w:rsidRPr="008A08CB" w:rsidRDefault="00D521F6" w:rsidP="00D521F6">
            <w:pPr>
              <w:tabs>
                <w:tab w:val="left" w:pos="426"/>
              </w:tabs>
              <w:spacing w:before="40" w:after="40" w:line="240" w:lineRule="auto"/>
              <w:jc w:val="center"/>
              <w:rPr>
                <w:rFonts w:eastAsia="MS Mincho" w:cs="Calibri"/>
                <w:color w:val="404040"/>
                <w:sz w:val="18"/>
                <w:szCs w:val="20"/>
                <w:lang w:bidi="en-US"/>
              </w:rPr>
            </w:pP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p>
        </w:tc>
        <w:tc>
          <w:tcPr>
            <w:tcW w:w="2835" w:type="dxa"/>
            <w:shd w:val="clear" w:color="auto" w:fill="auto"/>
          </w:tcPr>
          <w:p w14:paraId="1B59879B" w14:textId="77777777" w:rsidR="00D521F6" w:rsidRPr="008A08CB" w:rsidRDefault="00D521F6" w:rsidP="00D521F6">
            <w:pPr>
              <w:tabs>
                <w:tab w:val="left" w:pos="426"/>
              </w:tabs>
              <w:spacing w:before="40" w:after="40" w:line="240" w:lineRule="auto"/>
              <w:jc w:val="center"/>
              <w:rPr>
                <w:rFonts w:eastAsia="MS Mincho" w:cs="Calibri"/>
                <w:sz w:val="18"/>
                <w:szCs w:val="20"/>
                <w:lang w:bidi="en-US"/>
              </w:rPr>
            </w:pP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p>
        </w:tc>
      </w:tr>
      <w:tr w:rsidR="00D521F6" w:rsidRPr="008A08CB" w14:paraId="045C1149" w14:textId="77777777" w:rsidTr="00D521F6">
        <w:trPr>
          <w:trHeight w:val="340"/>
        </w:trPr>
        <w:tc>
          <w:tcPr>
            <w:tcW w:w="5104" w:type="dxa"/>
            <w:shd w:val="clear" w:color="auto" w:fill="auto"/>
          </w:tcPr>
          <w:p w14:paraId="18395EBC" w14:textId="258A86C2" w:rsidR="00D521F6" w:rsidRPr="008A08CB" w:rsidRDefault="00D521F6" w:rsidP="00D521F6">
            <w:pPr>
              <w:tabs>
                <w:tab w:val="left" w:pos="426"/>
              </w:tabs>
              <w:spacing w:before="40" w:after="40" w:line="240" w:lineRule="auto"/>
              <w:jc w:val="both"/>
              <w:rPr>
                <w:rFonts w:eastAsia="MS Mincho" w:cs="Calibri"/>
                <w:b/>
                <w:color w:val="262626"/>
                <w:sz w:val="18"/>
                <w:szCs w:val="20"/>
              </w:rPr>
            </w:pPr>
            <w:r w:rsidRPr="008A08CB">
              <w:rPr>
                <w:rFonts w:eastAsia="MS Mincho" w:cs="Calibri"/>
                <w:b/>
                <w:color w:val="262626"/>
                <w:sz w:val="18"/>
                <w:szCs w:val="20"/>
              </w:rPr>
              <w:t xml:space="preserve">Cultural Awareness - </w:t>
            </w:r>
            <w:r w:rsidRPr="008A08CB">
              <w:rPr>
                <w:rFonts w:eastAsia="MS Mincho" w:cs="Calibri"/>
                <w:i/>
                <w:color w:val="262626"/>
                <w:sz w:val="18"/>
                <w:szCs w:val="20"/>
              </w:rPr>
              <w:t>Required for non-Aboriginal</w:t>
            </w:r>
            <w:r w:rsidR="001932C3">
              <w:rPr>
                <w:rFonts w:eastAsia="MS Mincho" w:cs="Calibri"/>
                <w:i/>
                <w:color w:val="262626"/>
                <w:sz w:val="18"/>
                <w:szCs w:val="20"/>
              </w:rPr>
              <w:t xml:space="preserve"> and Torres Strait Islander </w:t>
            </w:r>
            <w:r w:rsidRPr="008A08CB">
              <w:rPr>
                <w:rFonts w:eastAsia="MS Mincho" w:cs="Calibri"/>
                <w:i/>
                <w:color w:val="262626"/>
                <w:sz w:val="18"/>
                <w:szCs w:val="20"/>
              </w:rPr>
              <w:t>SCO</w:t>
            </w:r>
            <w:r w:rsidR="0066069F">
              <w:rPr>
                <w:rFonts w:eastAsia="MS Mincho" w:cs="Calibri"/>
                <w:i/>
                <w:color w:val="262626"/>
                <w:sz w:val="18"/>
                <w:szCs w:val="20"/>
              </w:rPr>
              <w:t xml:space="preserve"> applicant</w:t>
            </w:r>
            <w:r w:rsidRPr="008A08CB">
              <w:rPr>
                <w:rFonts w:eastAsia="MS Mincho" w:cs="Calibri"/>
                <w:i/>
                <w:color w:val="262626"/>
                <w:sz w:val="18"/>
                <w:szCs w:val="20"/>
              </w:rPr>
              <w:t xml:space="preserve"> carers seeking to provide care for Aboriginal </w:t>
            </w:r>
            <w:r w:rsidR="001932C3">
              <w:rPr>
                <w:rFonts w:eastAsia="MS Mincho" w:cs="Calibri"/>
                <w:i/>
                <w:color w:val="262626"/>
                <w:sz w:val="18"/>
                <w:szCs w:val="20"/>
              </w:rPr>
              <w:t xml:space="preserve">and Torres Strait Islander </w:t>
            </w:r>
            <w:r w:rsidRPr="008A08CB">
              <w:rPr>
                <w:rFonts w:eastAsia="MS Mincho" w:cs="Calibri"/>
                <w:i/>
                <w:color w:val="262626"/>
                <w:sz w:val="18"/>
                <w:szCs w:val="20"/>
              </w:rPr>
              <w:t>children</w:t>
            </w:r>
            <w:r w:rsidR="00A970D6">
              <w:rPr>
                <w:rFonts w:eastAsia="MS Mincho" w:cs="Calibri"/>
                <w:i/>
                <w:color w:val="262626"/>
                <w:sz w:val="18"/>
                <w:szCs w:val="20"/>
              </w:rPr>
              <w:t xml:space="preserve"> and young people</w:t>
            </w:r>
          </w:p>
        </w:tc>
        <w:tc>
          <w:tcPr>
            <w:tcW w:w="2835" w:type="dxa"/>
            <w:shd w:val="clear" w:color="auto" w:fill="auto"/>
          </w:tcPr>
          <w:p w14:paraId="6BF42145" w14:textId="77777777" w:rsidR="00D521F6" w:rsidRPr="008A08CB" w:rsidRDefault="00D521F6" w:rsidP="00D521F6">
            <w:pPr>
              <w:tabs>
                <w:tab w:val="left" w:pos="426"/>
              </w:tabs>
              <w:spacing w:before="40" w:after="40" w:line="240" w:lineRule="auto"/>
              <w:jc w:val="center"/>
              <w:rPr>
                <w:rFonts w:asciiTheme="minorHAnsi" w:eastAsia="MS Mincho" w:hAnsiTheme="minorHAnsi" w:cs="Calibri"/>
                <w:color w:val="262626"/>
                <w:sz w:val="18"/>
                <w:szCs w:val="18"/>
              </w:rPr>
            </w:pP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p>
        </w:tc>
        <w:tc>
          <w:tcPr>
            <w:tcW w:w="2835" w:type="dxa"/>
            <w:shd w:val="clear" w:color="auto" w:fill="auto"/>
          </w:tcPr>
          <w:p w14:paraId="0FAD3F24" w14:textId="77777777" w:rsidR="00D521F6" w:rsidRPr="008A08CB" w:rsidRDefault="00D521F6" w:rsidP="00D521F6">
            <w:pPr>
              <w:tabs>
                <w:tab w:val="left" w:pos="426"/>
              </w:tabs>
              <w:spacing w:before="40" w:after="40" w:line="240" w:lineRule="auto"/>
              <w:jc w:val="center"/>
              <w:rPr>
                <w:rFonts w:asciiTheme="minorHAnsi" w:eastAsia="MS Mincho" w:hAnsiTheme="minorHAnsi" w:cs="Calibri"/>
                <w:color w:val="262626"/>
                <w:sz w:val="18"/>
                <w:szCs w:val="18"/>
              </w:rPr>
            </w:pP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r w:rsidRPr="008A08CB">
              <w:rPr>
                <w:rFonts w:asciiTheme="minorHAnsi" w:eastAsia="MS Mincho" w:hAnsiTheme="minorHAnsi" w:cs="Calibri"/>
                <w:color w:val="262626"/>
                <w:sz w:val="18"/>
                <w:szCs w:val="18"/>
              </w:rPr>
              <w:t xml:space="preserve"> / </w:t>
            </w:r>
            <w:r w:rsidRPr="008A08CB">
              <w:rPr>
                <w:rFonts w:asciiTheme="minorHAnsi" w:eastAsia="MS Mincho" w:hAnsiTheme="minorHAnsi" w:cs="Calibri"/>
                <w:color w:val="262626"/>
                <w:sz w:val="18"/>
                <w:szCs w:val="18"/>
              </w:rPr>
              <w:fldChar w:fldCharType="begin">
                <w:ffData>
                  <w:name w:val=""/>
                  <w:enabled/>
                  <w:calcOnExit w:val="0"/>
                  <w:textInput/>
                </w:ffData>
              </w:fldChar>
            </w:r>
            <w:r w:rsidRPr="008A08CB">
              <w:rPr>
                <w:rFonts w:asciiTheme="minorHAnsi" w:eastAsia="MS Mincho" w:hAnsiTheme="minorHAnsi" w:cs="Calibri"/>
                <w:color w:val="262626"/>
                <w:sz w:val="18"/>
                <w:szCs w:val="18"/>
              </w:rPr>
              <w:instrText xml:space="preserve"> FORMTEXT </w:instrText>
            </w:r>
            <w:r w:rsidRPr="008A08CB">
              <w:rPr>
                <w:rFonts w:asciiTheme="minorHAnsi" w:eastAsia="MS Mincho" w:hAnsiTheme="minorHAnsi" w:cs="Calibri"/>
                <w:color w:val="262626"/>
                <w:sz w:val="18"/>
                <w:szCs w:val="18"/>
              </w:rPr>
            </w:r>
            <w:r w:rsidRPr="008A08CB">
              <w:rPr>
                <w:rFonts w:asciiTheme="minorHAnsi" w:eastAsia="MS Mincho" w:hAnsiTheme="minorHAnsi" w:cs="Calibri"/>
                <w:color w:val="262626"/>
                <w:sz w:val="18"/>
                <w:szCs w:val="18"/>
              </w:rPr>
              <w:fldChar w:fldCharType="separate"/>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t> </w:t>
            </w:r>
            <w:r w:rsidRPr="008A08CB">
              <w:rPr>
                <w:rFonts w:asciiTheme="minorHAnsi" w:eastAsia="MS Mincho" w:hAnsiTheme="minorHAnsi" w:cs="Calibri"/>
                <w:color w:val="262626"/>
                <w:sz w:val="18"/>
                <w:szCs w:val="18"/>
              </w:rPr>
              <w:fldChar w:fldCharType="end"/>
            </w:r>
          </w:p>
        </w:tc>
      </w:tr>
      <w:tr w:rsidR="00D521F6" w:rsidRPr="00D521F6" w14:paraId="3C96C8A3" w14:textId="77777777" w:rsidTr="00D521F6">
        <w:trPr>
          <w:trHeight w:val="340"/>
        </w:trPr>
        <w:tc>
          <w:tcPr>
            <w:tcW w:w="5104" w:type="dxa"/>
            <w:shd w:val="clear" w:color="auto" w:fill="DAEEF3" w:themeFill="accent5" w:themeFillTint="33"/>
          </w:tcPr>
          <w:p w14:paraId="5B0FE2C0" w14:textId="22A88DB0" w:rsidR="00D521F6" w:rsidRPr="008A08CB" w:rsidRDefault="00D521F6" w:rsidP="00D521F6">
            <w:pPr>
              <w:tabs>
                <w:tab w:val="left" w:pos="426"/>
              </w:tabs>
              <w:spacing w:before="40" w:after="40" w:line="240" w:lineRule="auto"/>
              <w:rPr>
                <w:rFonts w:eastAsia="MS Mincho" w:cs="Calibri"/>
                <w:b/>
                <w:sz w:val="18"/>
                <w:szCs w:val="20"/>
                <w:lang w:bidi="en-US"/>
              </w:rPr>
            </w:pPr>
            <w:r w:rsidRPr="008A08CB">
              <w:rPr>
                <w:rFonts w:eastAsia="MS Mincho" w:cs="Calibri"/>
                <w:b/>
                <w:color w:val="262626"/>
                <w:sz w:val="18"/>
                <w:szCs w:val="20"/>
              </w:rPr>
              <w:t>Non-</w:t>
            </w:r>
            <w:r w:rsidR="007763AD">
              <w:rPr>
                <w:rFonts w:eastAsia="MS Mincho" w:cs="Calibri"/>
                <w:b/>
                <w:color w:val="262626"/>
                <w:sz w:val="18"/>
                <w:szCs w:val="20"/>
              </w:rPr>
              <w:t>m</w:t>
            </w:r>
            <w:r w:rsidRPr="008A08CB">
              <w:rPr>
                <w:rFonts w:eastAsia="MS Mincho" w:cs="Calibri"/>
                <w:b/>
                <w:color w:val="262626"/>
                <w:sz w:val="18"/>
                <w:szCs w:val="20"/>
              </w:rPr>
              <w:t xml:space="preserve">andatory </w:t>
            </w:r>
            <w:r w:rsidR="007763AD">
              <w:rPr>
                <w:rFonts w:eastAsia="MS Mincho" w:cs="Calibri"/>
                <w:b/>
                <w:color w:val="262626"/>
                <w:sz w:val="18"/>
                <w:szCs w:val="20"/>
              </w:rPr>
              <w:t>t</w:t>
            </w:r>
            <w:r w:rsidRPr="008A08CB">
              <w:rPr>
                <w:rFonts w:eastAsia="MS Mincho" w:cs="Calibri"/>
                <w:b/>
                <w:color w:val="262626"/>
                <w:sz w:val="18"/>
                <w:szCs w:val="20"/>
              </w:rPr>
              <w:t xml:space="preserve">raining </w:t>
            </w:r>
            <w:r w:rsidRPr="008A08CB">
              <w:rPr>
                <w:rFonts w:eastAsia="MS Mincho" w:cs="Calibri"/>
                <w:i/>
                <w:color w:val="262626"/>
                <w:sz w:val="18"/>
                <w:szCs w:val="20"/>
              </w:rPr>
              <w:t>(list any other training completed)</w:t>
            </w:r>
          </w:p>
        </w:tc>
        <w:tc>
          <w:tcPr>
            <w:tcW w:w="2835" w:type="dxa"/>
            <w:shd w:val="clear" w:color="auto" w:fill="DAEEF3" w:themeFill="accent5" w:themeFillTint="33"/>
          </w:tcPr>
          <w:p w14:paraId="0B7AD9A9" w14:textId="14B1C7E1" w:rsidR="00D521F6" w:rsidRPr="008A08CB" w:rsidRDefault="00D521F6" w:rsidP="00D521F6">
            <w:pPr>
              <w:tabs>
                <w:tab w:val="left" w:pos="426"/>
              </w:tabs>
              <w:spacing w:before="40" w:after="40" w:line="240" w:lineRule="auto"/>
              <w:jc w:val="center"/>
              <w:rPr>
                <w:rFonts w:eastAsia="MS Mincho" w:cs="Calibri"/>
                <w:b/>
                <w:sz w:val="18"/>
                <w:szCs w:val="20"/>
                <w:lang w:bidi="en-US"/>
              </w:rPr>
            </w:pPr>
            <w:r w:rsidRPr="008A08CB">
              <w:rPr>
                <w:rFonts w:eastAsia="MS Mincho" w:cs="Calibri"/>
                <w:b/>
                <w:sz w:val="18"/>
                <w:szCs w:val="20"/>
                <w:lang w:bidi="en-US"/>
              </w:rPr>
              <w:t xml:space="preserve">Date </w:t>
            </w:r>
            <w:r w:rsidR="007763AD">
              <w:rPr>
                <w:rFonts w:eastAsia="MS Mincho" w:cs="Calibri"/>
                <w:b/>
                <w:sz w:val="18"/>
                <w:szCs w:val="20"/>
                <w:lang w:bidi="en-US"/>
              </w:rPr>
              <w:t>c</w:t>
            </w:r>
            <w:r w:rsidRPr="008A08CB">
              <w:rPr>
                <w:rFonts w:eastAsia="MS Mincho" w:cs="Calibri"/>
                <w:b/>
                <w:sz w:val="18"/>
                <w:szCs w:val="20"/>
                <w:lang w:bidi="en-US"/>
              </w:rPr>
              <w:t>ompleted/</w:t>
            </w:r>
            <w:r w:rsidR="007763AD">
              <w:rPr>
                <w:rFonts w:eastAsia="MS Mincho" w:cs="Calibri"/>
                <w:b/>
                <w:sz w:val="18"/>
                <w:szCs w:val="20"/>
                <w:lang w:bidi="en-US"/>
              </w:rPr>
              <w:t>p</w:t>
            </w:r>
            <w:r w:rsidRPr="008A08CB">
              <w:rPr>
                <w:rFonts w:eastAsia="MS Mincho" w:cs="Calibri"/>
                <w:b/>
                <w:sz w:val="18"/>
                <w:szCs w:val="20"/>
                <w:lang w:bidi="en-US"/>
              </w:rPr>
              <w:t>rovided</w:t>
            </w:r>
          </w:p>
        </w:tc>
        <w:tc>
          <w:tcPr>
            <w:tcW w:w="2835" w:type="dxa"/>
            <w:shd w:val="clear" w:color="auto" w:fill="DAEEF3" w:themeFill="accent5" w:themeFillTint="33"/>
          </w:tcPr>
          <w:p w14:paraId="02FCF02E" w14:textId="4CF8DE3A" w:rsidR="00D521F6" w:rsidRPr="00D521F6" w:rsidRDefault="00D521F6" w:rsidP="00D521F6">
            <w:pPr>
              <w:tabs>
                <w:tab w:val="left" w:pos="426"/>
              </w:tabs>
              <w:spacing w:before="40" w:after="40" w:line="240" w:lineRule="auto"/>
              <w:jc w:val="center"/>
              <w:rPr>
                <w:rFonts w:eastAsia="MS Mincho" w:cs="Calibri"/>
                <w:b/>
                <w:sz w:val="18"/>
                <w:szCs w:val="20"/>
                <w:lang w:bidi="en-US"/>
              </w:rPr>
            </w:pPr>
            <w:r w:rsidRPr="008A08CB">
              <w:rPr>
                <w:rFonts w:eastAsia="MS Mincho" w:cs="Calibri"/>
                <w:b/>
                <w:sz w:val="18"/>
                <w:szCs w:val="20"/>
                <w:lang w:bidi="en-US"/>
              </w:rPr>
              <w:t xml:space="preserve">Date </w:t>
            </w:r>
            <w:r w:rsidR="007763AD">
              <w:rPr>
                <w:rFonts w:eastAsia="MS Mincho" w:cs="Calibri"/>
                <w:b/>
                <w:sz w:val="18"/>
                <w:szCs w:val="20"/>
                <w:lang w:bidi="en-US"/>
              </w:rPr>
              <w:t>c</w:t>
            </w:r>
            <w:r w:rsidRPr="008A08CB">
              <w:rPr>
                <w:rFonts w:eastAsia="MS Mincho" w:cs="Calibri"/>
                <w:b/>
                <w:sz w:val="18"/>
                <w:szCs w:val="20"/>
                <w:lang w:bidi="en-US"/>
              </w:rPr>
              <w:t>ompleted/</w:t>
            </w:r>
            <w:r w:rsidR="007763AD">
              <w:rPr>
                <w:rFonts w:eastAsia="MS Mincho" w:cs="Calibri"/>
                <w:b/>
                <w:sz w:val="18"/>
                <w:szCs w:val="20"/>
                <w:lang w:bidi="en-US"/>
              </w:rPr>
              <w:t>p</w:t>
            </w:r>
            <w:r w:rsidRPr="008A08CB">
              <w:rPr>
                <w:rFonts w:eastAsia="MS Mincho" w:cs="Calibri"/>
                <w:b/>
                <w:sz w:val="18"/>
                <w:szCs w:val="20"/>
                <w:lang w:bidi="en-US"/>
              </w:rPr>
              <w:t>rovided</w:t>
            </w:r>
          </w:p>
        </w:tc>
      </w:tr>
      <w:tr w:rsidR="00D521F6" w:rsidRPr="00D521F6" w14:paraId="4634D646" w14:textId="77777777" w:rsidTr="009F1608">
        <w:trPr>
          <w:trHeight w:val="340"/>
        </w:trPr>
        <w:tc>
          <w:tcPr>
            <w:tcW w:w="5104" w:type="dxa"/>
            <w:tcBorders>
              <w:bottom w:val="nil"/>
            </w:tcBorders>
            <w:shd w:val="clear" w:color="auto" w:fill="auto"/>
          </w:tcPr>
          <w:p w14:paraId="7F9BEA55" w14:textId="4D96B9F9" w:rsidR="00D521F6" w:rsidRPr="00D521F6" w:rsidRDefault="00D521F6" w:rsidP="00D521F6">
            <w:pPr>
              <w:tabs>
                <w:tab w:val="left" w:pos="426"/>
              </w:tabs>
              <w:spacing w:before="40" w:after="40" w:line="240" w:lineRule="auto"/>
              <w:jc w:val="both"/>
              <w:rPr>
                <w:rFonts w:ascii="Cambria" w:eastAsia="MS Mincho" w:hAnsi="Cambria" w:cs="Calibri"/>
                <w:color w:val="404040"/>
                <w:sz w:val="18"/>
                <w:szCs w:val="20"/>
                <w:lang w:bidi="en-US"/>
              </w:rPr>
            </w:pPr>
            <w:r w:rsidRPr="00D521F6">
              <w:rPr>
                <w:rFonts w:eastAsia="MS Mincho" w:cs="Calibri"/>
                <w:b/>
                <w:color w:val="262626"/>
                <w:sz w:val="18"/>
                <w:szCs w:val="20"/>
              </w:rPr>
              <w:t xml:space="preserve">Provide </w:t>
            </w:r>
            <w:r w:rsidR="007763AD">
              <w:rPr>
                <w:rFonts w:eastAsia="MS Mincho" w:cs="Calibri"/>
                <w:b/>
                <w:color w:val="262626"/>
                <w:sz w:val="18"/>
                <w:szCs w:val="20"/>
              </w:rPr>
              <w:t>f</w:t>
            </w:r>
            <w:r w:rsidRPr="00D521F6">
              <w:rPr>
                <w:rFonts w:eastAsia="MS Mincho" w:cs="Calibri"/>
                <w:b/>
                <w:color w:val="262626"/>
                <w:sz w:val="18"/>
                <w:szCs w:val="20"/>
              </w:rPr>
              <w:t xml:space="preserve">irst </w:t>
            </w:r>
            <w:r w:rsidR="007763AD">
              <w:rPr>
                <w:rFonts w:eastAsia="MS Mincho" w:cs="Calibri"/>
                <w:b/>
                <w:color w:val="262626"/>
                <w:sz w:val="18"/>
                <w:szCs w:val="20"/>
              </w:rPr>
              <w:t>a</w:t>
            </w:r>
            <w:r w:rsidRPr="00D521F6">
              <w:rPr>
                <w:rFonts w:eastAsia="MS Mincho" w:cs="Calibri"/>
                <w:b/>
                <w:color w:val="262626"/>
                <w:sz w:val="18"/>
                <w:szCs w:val="20"/>
              </w:rPr>
              <w:t>id</w:t>
            </w:r>
          </w:p>
        </w:tc>
        <w:tc>
          <w:tcPr>
            <w:tcW w:w="2835" w:type="dxa"/>
            <w:tcBorders>
              <w:bottom w:val="nil"/>
            </w:tcBorders>
            <w:shd w:val="clear" w:color="auto" w:fill="auto"/>
          </w:tcPr>
          <w:p w14:paraId="1B79BCE9" w14:textId="77777777" w:rsidR="00D521F6" w:rsidRPr="00D521F6" w:rsidRDefault="00D521F6" w:rsidP="00D521F6">
            <w:pPr>
              <w:tabs>
                <w:tab w:val="left" w:pos="426"/>
              </w:tabs>
              <w:spacing w:before="40" w:after="40" w:line="240" w:lineRule="auto"/>
              <w:jc w:val="center"/>
              <w:rPr>
                <w:rFonts w:eastAsia="MS Mincho" w:cs="Calibri"/>
                <w:color w:val="404040"/>
                <w:sz w:val="18"/>
                <w:szCs w:val="20"/>
                <w:lang w:bidi="en-US"/>
              </w:rPr>
            </w:pP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p>
        </w:tc>
        <w:tc>
          <w:tcPr>
            <w:tcW w:w="2835" w:type="dxa"/>
            <w:tcBorders>
              <w:bottom w:val="nil"/>
            </w:tcBorders>
            <w:shd w:val="clear" w:color="auto" w:fill="auto"/>
          </w:tcPr>
          <w:p w14:paraId="2850FE34" w14:textId="77777777" w:rsidR="00D521F6" w:rsidRPr="00D521F6" w:rsidRDefault="00D521F6" w:rsidP="00D521F6">
            <w:pPr>
              <w:tabs>
                <w:tab w:val="left" w:pos="426"/>
              </w:tabs>
              <w:spacing w:before="40" w:after="40" w:line="240" w:lineRule="auto"/>
              <w:jc w:val="center"/>
              <w:rPr>
                <w:rFonts w:eastAsia="MS Mincho" w:cs="Calibri"/>
                <w:sz w:val="18"/>
                <w:szCs w:val="20"/>
                <w:lang w:bidi="en-US"/>
              </w:rPr>
            </w:pP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p>
        </w:tc>
      </w:tr>
      <w:tr w:rsidR="009F1608" w:rsidRPr="00D521F6" w14:paraId="2D1CBE04" w14:textId="77777777" w:rsidTr="00D521F6">
        <w:trPr>
          <w:trHeight w:val="340"/>
        </w:trPr>
        <w:tc>
          <w:tcPr>
            <w:tcW w:w="5104" w:type="dxa"/>
            <w:shd w:val="clear" w:color="auto" w:fill="auto"/>
          </w:tcPr>
          <w:p w14:paraId="52B06D3A" w14:textId="62BCCEB1" w:rsidR="009F1608" w:rsidRPr="00D521F6" w:rsidRDefault="009F1608" w:rsidP="009F1608">
            <w:pPr>
              <w:tabs>
                <w:tab w:val="left" w:pos="426"/>
              </w:tabs>
              <w:spacing w:before="40" w:after="40" w:line="240" w:lineRule="auto"/>
              <w:jc w:val="both"/>
              <w:rPr>
                <w:rFonts w:eastAsia="MS Mincho" w:cs="Calibri"/>
                <w:b/>
                <w:color w:val="262626"/>
                <w:sz w:val="18"/>
                <w:szCs w:val="20"/>
              </w:rPr>
            </w:pPr>
            <w:r w:rsidRPr="00D521F6">
              <w:rPr>
                <w:rFonts w:eastAsia="MS Mincho" w:cs="Calibri"/>
                <w:b/>
                <w:color w:val="262626"/>
                <w:sz w:val="18"/>
                <w:szCs w:val="20"/>
              </w:rPr>
              <w:t xml:space="preserve">Other </w:t>
            </w:r>
            <w:r w:rsidRPr="00D521F6">
              <w:rPr>
                <w:rFonts w:eastAsia="MS Mincho" w:cs="Calibri"/>
                <w:i/>
                <w:color w:val="262626"/>
                <w:sz w:val="18"/>
                <w:szCs w:val="20"/>
              </w:rPr>
              <w:t>(please specify):</w:t>
            </w:r>
            <w:r w:rsidRPr="00D521F6">
              <w:rPr>
                <w:rFonts w:asciiTheme="minorHAnsi" w:eastAsia="MS Mincho" w:hAnsiTheme="minorHAnsi" w:cs="Calibri"/>
                <w:color w:val="262626"/>
                <w:sz w:val="18"/>
                <w:szCs w:val="20"/>
              </w:rPr>
              <w:t xml:space="preserve"> </w:t>
            </w:r>
            <w:r w:rsidRPr="00D521F6">
              <w:rPr>
                <w:rFonts w:asciiTheme="minorHAnsi" w:eastAsia="MS Mincho" w:hAnsiTheme="minorHAnsi" w:cs="Calibri"/>
                <w:color w:val="262626"/>
                <w:sz w:val="18"/>
                <w:szCs w:val="20"/>
              </w:rPr>
              <w:fldChar w:fldCharType="begin">
                <w:ffData>
                  <w:name w:val=""/>
                  <w:enabled/>
                  <w:calcOnExit w:val="0"/>
                  <w:textInput/>
                </w:ffData>
              </w:fldChar>
            </w:r>
            <w:r w:rsidRPr="00D521F6">
              <w:rPr>
                <w:rFonts w:asciiTheme="minorHAnsi" w:eastAsia="MS Mincho" w:hAnsiTheme="minorHAnsi" w:cs="Calibri"/>
                <w:color w:val="262626"/>
                <w:sz w:val="18"/>
                <w:szCs w:val="20"/>
              </w:rPr>
              <w:instrText xml:space="preserve"> FORMTEXT </w:instrText>
            </w:r>
            <w:r w:rsidRPr="00D521F6">
              <w:rPr>
                <w:rFonts w:asciiTheme="minorHAnsi" w:eastAsia="MS Mincho" w:hAnsiTheme="minorHAnsi" w:cs="Calibri"/>
                <w:color w:val="262626"/>
                <w:sz w:val="18"/>
                <w:szCs w:val="20"/>
              </w:rPr>
            </w:r>
            <w:r w:rsidRPr="00D521F6">
              <w:rPr>
                <w:rFonts w:asciiTheme="minorHAnsi" w:eastAsia="MS Mincho" w:hAnsiTheme="minorHAnsi" w:cs="Calibri"/>
                <w:color w:val="262626"/>
                <w:sz w:val="18"/>
                <w:szCs w:val="20"/>
              </w:rPr>
              <w:fldChar w:fldCharType="separate"/>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fldChar w:fldCharType="end"/>
            </w:r>
          </w:p>
        </w:tc>
        <w:tc>
          <w:tcPr>
            <w:tcW w:w="2835" w:type="dxa"/>
            <w:shd w:val="clear" w:color="auto" w:fill="auto"/>
          </w:tcPr>
          <w:p w14:paraId="555B1E4A" w14:textId="00523E03" w:rsidR="009F1608" w:rsidRPr="00D521F6" w:rsidRDefault="009F1608" w:rsidP="009F1608">
            <w:pPr>
              <w:tabs>
                <w:tab w:val="left" w:pos="426"/>
              </w:tabs>
              <w:spacing w:before="40" w:after="40" w:line="240" w:lineRule="auto"/>
              <w:jc w:val="center"/>
              <w:rPr>
                <w:rFonts w:asciiTheme="minorHAnsi" w:eastAsia="MS Mincho" w:hAnsiTheme="minorHAnsi" w:cs="Calibri"/>
                <w:color w:val="262626"/>
                <w:sz w:val="18"/>
                <w:szCs w:val="18"/>
              </w:rPr>
            </w:pP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p>
        </w:tc>
        <w:tc>
          <w:tcPr>
            <w:tcW w:w="2835" w:type="dxa"/>
            <w:shd w:val="clear" w:color="auto" w:fill="auto"/>
          </w:tcPr>
          <w:p w14:paraId="23A5DD05" w14:textId="6E21A72B" w:rsidR="009F1608" w:rsidRPr="00D521F6" w:rsidRDefault="009F1608" w:rsidP="009F1608">
            <w:pPr>
              <w:tabs>
                <w:tab w:val="left" w:pos="426"/>
              </w:tabs>
              <w:spacing w:before="40" w:after="40" w:line="240" w:lineRule="auto"/>
              <w:jc w:val="center"/>
              <w:rPr>
                <w:rFonts w:asciiTheme="minorHAnsi" w:eastAsia="MS Mincho" w:hAnsiTheme="minorHAnsi" w:cs="Calibri"/>
                <w:color w:val="262626"/>
                <w:sz w:val="18"/>
                <w:szCs w:val="18"/>
              </w:rPr>
            </w:pP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r w:rsidRPr="00D521F6">
              <w:rPr>
                <w:rFonts w:asciiTheme="minorHAnsi" w:eastAsia="MS Mincho" w:hAnsiTheme="minorHAnsi" w:cs="Calibri"/>
                <w:color w:val="262626"/>
                <w:sz w:val="18"/>
                <w:szCs w:val="18"/>
              </w:rPr>
              <w:t xml:space="preserve"> / </w:t>
            </w:r>
            <w:r w:rsidRPr="00D521F6">
              <w:rPr>
                <w:rFonts w:asciiTheme="minorHAnsi" w:eastAsia="MS Mincho" w:hAnsiTheme="minorHAnsi" w:cs="Calibri"/>
                <w:color w:val="262626"/>
                <w:sz w:val="18"/>
                <w:szCs w:val="18"/>
              </w:rPr>
              <w:fldChar w:fldCharType="begin">
                <w:ffData>
                  <w:name w:val=""/>
                  <w:enabled/>
                  <w:calcOnExit w:val="0"/>
                  <w:textInput/>
                </w:ffData>
              </w:fldChar>
            </w:r>
            <w:r w:rsidRPr="00D521F6">
              <w:rPr>
                <w:rFonts w:asciiTheme="minorHAnsi" w:eastAsia="MS Mincho" w:hAnsiTheme="minorHAnsi" w:cs="Calibri"/>
                <w:color w:val="262626"/>
                <w:sz w:val="18"/>
                <w:szCs w:val="18"/>
              </w:rPr>
              <w:instrText xml:space="preserve"> FORMTEXT </w:instrText>
            </w:r>
            <w:r w:rsidRPr="00D521F6">
              <w:rPr>
                <w:rFonts w:asciiTheme="minorHAnsi" w:eastAsia="MS Mincho" w:hAnsiTheme="minorHAnsi" w:cs="Calibri"/>
                <w:color w:val="262626"/>
                <w:sz w:val="18"/>
                <w:szCs w:val="18"/>
              </w:rPr>
            </w:r>
            <w:r w:rsidRPr="00D521F6">
              <w:rPr>
                <w:rFonts w:asciiTheme="minorHAnsi" w:eastAsia="MS Mincho" w:hAnsiTheme="minorHAnsi" w:cs="Calibri"/>
                <w:color w:val="262626"/>
                <w:sz w:val="18"/>
                <w:szCs w:val="18"/>
              </w:rPr>
              <w:fldChar w:fldCharType="separate"/>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t> </w:t>
            </w:r>
            <w:r w:rsidRPr="00D521F6">
              <w:rPr>
                <w:rFonts w:asciiTheme="minorHAnsi" w:eastAsia="MS Mincho" w:hAnsiTheme="minorHAnsi" w:cs="Calibri"/>
                <w:color w:val="262626"/>
                <w:sz w:val="18"/>
                <w:szCs w:val="18"/>
              </w:rPr>
              <w:fldChar w:fldCharType="end"/>
            </w:r>
          </w:p>
        </w:tc>
      </w:tr>
      <w:tr w:rsidR="009F1608" w:rsidRPr="00D521F6" w14:paraId="3BBBFA57" w14:textId="77777777" w:rsidTr="00D521F6">
        <w:trPr>
          <w:trHeight w:val="340"/>
        </w:trPr>
        <w:tc>
          <w:tcPr>
            <w:tcW w:w="10774" w:type="dxa"/>
            <w:gridSpan w:val="3"/>
            <w:shd w:val="clear" w:color="auto" w:fill="auto"/>
          </w:tcPr>
          <w:p w14:paraId="09C73EAC" w14:textId="77777777" w:rsidR="009F1608" w:rsidRPr="00D521F6" w:rsidRDefault="009F1608" w:rsidP="009F1608">
            <w:pPr>
              <w:tabs>
                <w:tab w:val="left" w:pos="426"/>
              </w:tabs>
              <w:spacing w:before="40" w:after="40" w:line="240" w:lineRule="auto"/>
              <w:rPr>
                <w:rFonts w:asciiTheme="minorHAnsi" w:eastAsia="MS Mincho" w:hAnsiTheme="minorHAnsi" w:cs="Calibri"/>
                <w:color w:val="262626"/>
                <w:sz w:val="18"/>
                <w:szCs w:val="18"/>
              </w:rPr>
            </w:pPr>
            <w:r w:rsidRPr="00D521F6">
              <w:rPr>
                <w:rFonts w:eastAsia="MS Mincho" w:cs="Calibri"/>
                <w:color w:val="262626"/>
                <w:sz w:val="18"/>
                <w:szCs w:val="20"/>
              </w:rPr>
              <w:t>Comments and analysis</w:t>
            </w:r>
            <w:r w:rsidRPr="00D521F6">
              <w:rPr>
                <w:rFonts w:eastAsia="MS Mincho" w:cs="Calibri"/>
                <w:b/>
                <w:color w:val="262626"/>
                <w:sz w:val="18"/>
                <w:szCs w:val="20"/>
              </w:rPr>
              <w:t xml:space="preserve"> </w:t>
            </w:r>
            <w:r w:rsidRPr="00D521F6">
              <w:rPr>
                <w:rFonts w:eastAsia="MS Mincho" w:cs="Calibri"/>
                <w:color w:val="262626"/>
                <w:sz w:val="18"/>
                <w:szCs w:val="20"/>
              </w:rPr>
              <w:t>(</w:t>
            </w:r>
            <w:r w:rsidRPr="00D521F6">
              <w:rPr>
                <w:rFonts w:eastAsia="MS Mincho" w:cs="Calibri"/>
                <w:i/>
                <w:color w:val="262626"/>
                <w:sz w:val="18"/>
                <w:szCs w:val="20"/>
              </w:rPr>
              <w:t>including any feedback from training)</w:t>
            </w:r>
            <w:r w:rsidRPr="00D521F6">
              <w:rPr>
                <w:rFonts w:eastAsia="MS Mincho" w:cs="Calibri"/>
                <w:color w:val="262626"/>
                <w:sz w:val="18"/>
                <w:szCs w:val="20"/>
              </w:rPr>
              <w:t>:</w:t>
            </w:r>
            <w:r w:rsidRPr="00D521F6">
              <w:rPr>
                <w:rFonts w:eastAsia="MS Mincho" w:cs="Calibri"/>
                <w:b/>
                <w:color w:val="262626"/>
                <w:sz w:val="18"/>
                <w:szCs w:val="20"/>
              </w:rPr>
              <w:t xml:space="preserve"> </w:t>
            </w:r>
            <w:r w:rsidRPr="00D521F6">
              <w:rPr>
                <w:rFonts w:asciiTheme="minorHAnsi" w:eastAsia="MS Mincho" w:hAnsiTheme="minorHAnsi" w:cs="Calibri"/>
                <w:color w:val="262626"/>
                <w:sz w:val="18"/>
                <w:szCs w:val="20"/>
              </w:rPr>
              <w:fldChar w:fldCharType="begin">
                <w:ffData>
                  <w:name w:val=""/>
                  <w:enabled/>
                  <w:calcOnExit w:val="0"/>
                  <w:textInput/>
                </w:ffData>
              </w:fldChar>
            </w:r>
            <w:r w:rsidRPr="00D521F6">
              <w:rPr>
                <w:rFonts w:asciiTheme="minorHAnsi" w:eastAsia="MS Mincho" w:hAnsiTheme="minorHAnsi" w:cs="Calibri"/>
                <w:color w:val="262626"/>
                <w:sz w:val="18"/>
                <w:szCs w:val="20"/>
              </w:rPr>
              <w:instrText xml:space="preserve"> FORMTEXT </w:instrText>
            </w:r>
            <w:r w:rsidRPr="00D521F6">
              <w:rPr>
                <w:rFonts w:asciiTheme="minorHAnsi" w:eastAsia="MS Mincho" w:hAnsiTheme="minorHAnsi" w:cs="Calibri"/>
                <w:color w:val="262626"/>
                <w:sz w:val="18"/>
                <w:szCs w:val="20"/>
              </w:rPr>
            </w:r>
            <w:r w:rsidRPr="00D521F6">
              <w:rPr>
                <w:rFonts w:asciiTheme="minorHAnsi" w:eastAsia="MS Mincho" w:hAnsiTheme="minorHAnsi" w:cs="Calibri"/>
                <w:color w:val="262626"/>
                <w:sz w:val="18"/>
                <w:szCs w:val="20"/>
              </w:rPr>
              <w:fldChar w:fldCharType="separate"/>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t> </w:t>
            </w:r>
            <w:r w:rsidRPr="00D521F6">
              <w:rPr>
                <w:rFonts w:asciiTheme="minorHAnsi" w:eastAsia="MS Mincho" w:hAnsiTheme="minorHAnsi" w:cs="Calibri"/>
                <w:color w:val="262626"/>
                <w:sz w:val="18"/>
                <w:szCs w:val="20"/>
              </w:rPr>
              <w:fldChar w:fldCharType="end"/>
            </w:r>
          </w:p>
        </w:tc>
      </w:tr>
    </w:tbl>
    <w:p w14:paraId="283A3518" w14:textId="77777777" w:rsidR="00A65F07" w:rsidRPr="00A65F07" w:rsidRDefault="00A65F07" w:rsidP="00A65F07">
      <w:pPr>
        <w:spacing w:after="0"/>
        <w:rPr>
          <w:sz w:val="10"/>
          <w:szCs w:val="10"/>
        </w:rPr>
      </w:pPr>
    </w:p>
    <w:tbl>
      <w:tblPr>
        <w:tblStyle w:val="TableGrid"/>
        <w:tblW w:w="5320" w:type="pct"/>
        <w:tblInd w:w="-714"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4"/>
        <w:gridCol w:w="4032"/>
        <w:gridCol w:w="2833"/>
        <w:gridCol w:w="2734"/>
      </w:tblGrid>
      <w:tr w:rsidR="00A65F07" w:rsidRPr="00346BA9" w14:paraId="67A3906D" w14:textId="24C01173" w:rsidTr="00821394">
        <w:trPr>
          <w:trHeight w:val="257"/>
        </w:trPr>
        <w:tc>
          <w:tcPr>
            <w:tcW w:w="2392" w:type="pct"/>
            <w:gridSpan w:val="2"/>
            <w:shd w:val="clear" w:color="auto" w:fill="35B3C1"/>
            <w:vAlign w:val="center"/>
          </w:tcPr>
          <w:p w14:paraId="34C794C8" w14:textId="77777777" w:rsidR="00A65F07" w:rsidRPr="00346BA9" w:rsidRDefault="00A65F07" w:rsidP="00B75324">
            <w:pPr>
              <w:spacing w:before="80" w:after="0" w:line="240" w:lineRule="auto"/>
              <w:rPr>
                <w:rFonts w:asciiTheme="minorHAnsi" w:hAnsiTheme="minorHAnsi" w:cs="Calibri"/>
                <w:b/>
                <w:szCs w:val="28"/>
                <w:lang w:val="en-AU"/>
              </w:rPr>
            </w:pPr>
            <w:r w:rsidRPr="00346BA9">
              <w:rPr>
                <w:rFonts w:asciiTheme="minorHAnsi" w:hAnsiTheme="minorHAnsi" w:cs="Calibri"/>
                <w:b/>
                <w:color w:val="FFFFFF" w:themeColor="background1"/>
                <w:szCs w:val="28"/>
                <w:lang w:val="en-AU"/>
              </w:rPr>
              <w:t>ASSESSMENT ATTACHMENTS</w:t>
            </w:r>
          </w:p>
        </w:tc>
        <w:tc>
          <w:tcPr>
            <w:tcW w:w="1327" w:type="pct"/>
            <w:shd w:val="clear" w:color="auto" w:fill="35B3C1"/>
          </w:tcPr>
          <w:p w14:paraId="28F4F789" w14:textId="77777777" w:rsidR="00A65F07" w:rsidRPr="00346BA9" w:rsidRDefault="00A65F07" w:rsidP="00B75324">
            <w:pPr>
              <w:spacing w:before="80" w:after="0" w:line="240" w:lineRule="auto"/>
              <w:rPr>
                <w:rFonts w:asciiTheme="minorHAnsi" w:hAnsiTheme="minorHAnsi" w:cs="Calibri"/>
                <w:b/>
                <w:color w:val="FFFFFF" w:themeColor="background1"/>
                <w:szCs w:val="28"/>
              </w:rPr>
            </w:pPr>
          </w:p>
        </w:tc>
        <w:tc>
          <w:tcPr>
            <w:tcW w:w="1281" w:type="pct"/>
            <w:shd w:val="clear" w:color="auto" w:fill="35B3C1"/>
          </w:tcPr>
          <w:p w14:paraId="776A32F4" w14:textId="77777777" w:rsidR="00A65F07" w:rsidRPr="00346BA9" w:rsidRDefault="00A65F07" w:rsidP="00B75324">
            <w:pPr>
              <w:spacing w:before="80" w:after="0" w:line="240" w:lineRule="auto"/>
              <w:rPr>
                <w:rFonts w:asciiTheme="minorHAnsi" w:hAnsiTheme="minorHAnsi" w:cs="Calibri"/>
                <w:b/>
                <w:color w:val="FFFFFF" w:themeColor="background1"/>
                <w:szCs w:val="28"/>
              </w:rPr>
            </w:pPr>
          </w:p>
        </w:tc>
      </w:tr>
      <w:tr w:rsidR="00A65F07" w:rsidRPr="003305E6" w14:paraId="5ADAF872" w14:textId="4031B41A" w:rsidTr="00821394">
        <w:trPr>
          <w:trHeight w:val="340"/>
        </w:trPr>
        <w:tc>
          <w:tcPr>
            <w:tcW w:w="2392" w:type="pct"/>
            <w:gridSpan w:val="2"/>
            <w:shd w:val="clear" w:color="auto" w:fill="DAEEF3" w:themeFill="accent5" w:themeFillTint="33"/>
            <w:vAlign w:val="center"/>
          </w:tcPr>
          <w:p w14:paraId="08E8824A" w14:textId="3514190C" w:rsidR="00A65F07" w:rsidRPr="003305E6" w:rsidRDefault="00A65F07" w:rsidP="00B75324">
            <w:pPr>
              <w:spacing w:before="40" w:after="40" w:line="240" w:lineRule="auto"/>
              <w:jc w:val="left"/>
              <w:rPr>
                <w:rFonts w:asciiTheme="minorHAnsi" w:hAnsiTheme="minorHAnsi" w:cs="Calibri"/>
                <w:b/>
                <w:sz w:val="18"/>
                <w:szCs w:val="18"/>
                <w:lang w:val="en-AU"/>
              </w:rPr>
            </w:pPr>
            <w:r w:rsidRPr="003305E6">
              <w:rPr>
                <w:rFonts w:asciiTheme="minorHAnsi" w:hAnsiTheme="minorHAnsi" w:cs="Calibri"/>
                <w:b/>
                <w:sz w:val="18"/>
                <w:szCs w:val="18"/>
                <w:lang w:val="en-AU"/>
              </w:rPr>
              <w:t xml:space="preserve">Please ensure all required documentation is </w:t>
            </w:r>
            <w:r>
              <w:rPr>
                <w:rFonts w:asciiTheme="minorHAnsi" w:hAnsiTheme="minorHAnsi" w:cs="Calibri"/>
                <w:b/>
                <w:sz w:val="18"/>
                <w:szCs w:val="18"/>
                <w:lang w:val="en-AU"/>
              </w:rPr>
              <w:t>uploaded to the carer’s a</w:t>
            </w:r>
            <w:r w:rsidR="00B904B3">
              <w:rPr>
                <w:rFonts w:asciiTheme="minorHAnsi" w:hAnsiTheme="minorHAnsi" w:cs="Calibri"/>
                <w:b/>
                <w:sz w:val="18"/>
                <w:szCs w:val="18"/>
                <w:lang w:val="en-AU"/>
              </w:rPr>
              <w:t>pplication</w:t>
            </w:r>
            <w:r>
              <w:rPr>
                <w:rFonts w:asciiTheme="minorHAnsi" w:hAnsiTheme="minorHAnsi" w:cs="Calibri"/>
                <w:b/>
                <w:sz w:val="18"/>
                <w:szCs w:val="18"/>
                <w:lang w:val="en-AU"/>
              </w:rPr>
              <w:t xml:space="preserve"> </w:t>
            </w:r>
            <w:r w:rsidR="007763AD">
              <w:rPr>
                <w:rFonts w:asciiTheme="minorHAnsi" w:hAnsiTheme="minorHAnsi" w:cs="Calibri"/>
                <w:b/>
                <w:sz w:val="18"/>
                <w:szCs w:val="18"/>
                <w:lang w:val="en-AU"/>
              </w:rPr>
              <w:t>i</w:t>
            </w:r>
            <w:r>
              <w:rPr>
                <w:rFonts w:asciiTheme="minorHAnsi" w:hAnsiTheme="minorHAnsi" w:cs="Calibri"/>
                <w:b/>
                <w:sz w:val="18"/>
                <w:szCs w:val="18"/>
                <w:lang w:val="en-AU"/>
              </w:rPr>
              <w:t>n C3MS</w:t>
            </w:r>
          </w:p>
        </w:tc>
        <w:tc>
          <w:tcPr>
            <w:tcW w:w="1327" w:type="pct"/>
            <w:shd w:val="clear" w:color="auto" w:fill="DAEEF3" w:themeFill="accent5" w:themeFillTint="33"/>
          </w:tcPr>
          <w:p w14:paraId="35AC063C" w14:textId="33ACFF9A" w:rsidR="00A65F07" w:rsidRPr="003305E6" w:rsidRDefault="00A65F07" w:rsidP="00B75324">
            <w:pPr>
              <w:spacing w:before="40" w:after="40" w:line="240" w:lineRule="auto"/>
              <w:rPr>
                <w:rFonts w:asciiTheme="minorHAnsi" w:hAnsiTheme="minorHAnsi" w:cs="Calibri"/>
                <w:b/>
                <w:sz w:val="18"/>
                <w:szCs w:val="18"/>
              </w:rPr>
            </w:pPr>
            <w:r>
              <w:rPr>
                <w:rFonts w:asciiTheme="minorHAnsi" w:hAnsiTheme="minorHAnsi" w:cs="Calibri"/>
                <w:b/>
                <w:sz w:val="18"/>
                <w:szCs w:val="18"/>
              </w:rPr>
              <w:t>Date completed</w:t>
            </w:r>
          </w:p>
        </w:tc>
        <w:tc>
          <w:tcPr>
            <w:tcW w:w="1281" w:type="pct"/>
            <w:shd w:val="clear" w:color="auto" w:fill="DAEEF3" w:themeFill="accent5" w:themeFillTint="33"/>
          </w:tcPr>
          <w:p w14:paraId="4DD70DDB" w14:textId="46EC9ED4" w:rsidR="00A65F07" w:rsidRPr="003305E6" w:rsidRDefault="00A65F07" w:rsidP="00A65F07">
            <w:pPr>
              <w:spacing w:before="40" w:after="40" w:line="240" w:lineRule="auto"/>
              <w:rPr>
                <w:rFonts w:asciiTheme="minorHAnsi" w:hAnsiTheme="minorHAnsi" w:cs="Calibri"/>
                <w:b/>
                <w:sz w:val="18"/>
                <w:szCs w:val="18"/>
              </w:rPr>
            </w:pPr>
            <w:r>
              <w:rPr>
                <w:rFonts w:asciiTheme="minorHAnsi" w:hAnsiTheme="minorHAnsi" w:cs="Calibri"/>
                <w:b/>
                <w:sz w:val="18"/>
                <w:szCs w:val="18"/>
              </w:rPr>
              <w:t>Comments</w:t>
            </w:r>
          </w:p>
        </w:tc>
      </w:tr>
      <w:tr w:rsidR="00A65F07" w:rsidRPr="003305E6" w14:paraId="134A6129" w14:textId="4E3B5E2E" w:rsidTr="00821394">
        <w:trPr>
          <w:trHeight w:val="340"/>
        </w:trPr>
        <w:tc>
          <w:tcPr>
            <w:tcW w:w="503" w:type="pct"/>
            <w:shd w:val="clear" w:color="auto" w:fill="DAEEF3" w:themeFill="accent5" w:themeFillTint="33"/>
            <w:tcMar>
              <w:left w:w="0" w:type="dxa"/>
              <w:right w:w="0" w:type="dxa"/>
            </w:tcMar>
            <w:vAlign w:val="center"/>
          </w:tcPr>
          <w:p w14:paraId="1D7A03A9" w14:textId="77777777" w:rsidR="00A65F07" w:rsidRPr="003305E6" w:rsidRDefault="00A65F07" w:rsidP="00B75324">
            <w:pPr>
              <w:spacing w:before="40" w:after="40" w:line="240" w:lineRule="auto"/>
              <w:ind w:right="0"/>
              <w:jc w:val="center"/>
              <w:rPr>
                <w:rFonts w:asciiTheme="minorHAnsi" w:hAnsiTheme="minorHAnsi" w:cstheme="minorHAnsi"/>
                <w:b/>
                <w:i/>
                <w:sz w:val="20"/>
                <w:szCs w:val="20"/>
                <w:lang w:val="en-AU"/>
              </w:rPr>
            </w:pPr>
            <w:r w:rsidRPr="003305E6">
              <w:rPr>
                <w:sz w:val="20"/>
                <w:szCs w:val="20"/>
              </w:rPr>
              <w:fldChar w:fldCharType="begin">
                <w:ffData>
                  <w:name w:val="Check1"/>
                  <w:enabled/>
                  <w:calcOnExit w:val="0"/>
                  <w:checkBox>
                    <w:sizeAuto/>
                    <w:default w:val="0"/>
                  </w:checkBox>
                </w:ffData>
              </w:fldChar>
            </w:r>
            <w:r w:rsidRPr="003305E6">
              <w:rPr>
                <w:bCs/>
                <w:sz w:val="20"/>
                <w:szCs w:val="20"/>
                <w:lang w:val="en-AU"/>
              </w:rPr>
              <w:instrText xml:space="preserve"> FORMCHECKBOX </w:instrText>
            </w:r>
            <w:r w:rsidRPr="003305E6">
              <w:rPr>
                <w:sz w:val="20"/>
                <w:szCs w:val="20"/>
              </w:rPr>
            </w:r>
            <w:r w:rsidRPr="003305E6">
              <w:rPr>
                <w:sz w:val="20"/>
                <w:szCs w:val="20"/>
              </w:rPr>
              <w:fldChar w:fldCharType="separate"/>
            </w:r>
            <w:r w:rsidRPr="003305E6">
              <w:rPr>
                <w:sz w:val="20"/>
                <w:szCs w:val="20"/>
              </w:rPr>
              <w:fldChar w:fldCharType="end"/>
            </w:r>
          </w:p>
        </w:tc>
        <w:tc>
          <w:tcPr>
            <w:tcW w:w="1889" w:type="pct"/>
            <w:vAlign w:val="center"/>
          </w:tcPr>
          <w:p w14:paraId="6CEB207E" w14:textId="10870C0F" w:rsidR="00A65F07" w:rsidRPr="003305E6" w:rsidRDefault="00A65F07" w:rsidP="00B75324">
            <w:pPr>
              <w:spacing w:before="40" w:after="40" w:line="240" w:lineRule="auto"/>
              <w:jc w:val="left"/>
              <w:rPr>
                <w:rFonts w:asciiTheme="minorHAnsi" w:hAnsiTheme="minorHAnsi" w:cs="Calibri"/>
                <w:sz w:val="18"/>
                <w:szCs w:val="18"/>
                <w:lang w:val="en-AU"/>
              </w:rPr>
            </w:pPr>
            <w:r w:rsidRPr="003305E6">
              <w:rPr>
                <w:rFonts w:asciiTheme="minorHAnsi" w:hAnsiTheme="minorHAnsi" w:cstheme="minorHAnsi"/>
                <w:sz w:val="18"/>
                <w:szCs w:val="18"/>
                <w:lang w:val="en-AU"/>
              </w:rPr>
              <w:t xml:space="preserve">Signed </w:t>
            </w:r>
            <w:r w:rsidRPr="009C6914">
              <w:rPr>
                <w:rFonts w:asciiTheme="minorHAnsi" w:hAnsiTheme="minorHAnsi" w:cstheme="minorHAnsi"/>
                <w:sz w:val="18"/>
                <w:szCs w:val="18"/>
                <w:lang w:val="en-AU"/>
              </w:rPr>
              <w:t xml:space="preserve">Application to become a Kinship/SCO </w:t>
            </w:r>
            <w:r w:rsidR="00D66001">
              <w:rPr>
                <w:rFonts w:asciiTheme="minorHAnsi" w:hAnsiTheme="minorHAnsi" w:cstheme="minorHAnsi"/>
                <w:sz w:val="18"/>
                <w:szCs w:val="18"/>
                <w:lang w:val="en-AU"/>
              </w:rPr>
              <w:t>C</w:t>
            </w:r>
            <w:r w:rsidRPr="009C6914">
              <w:rPr>
                <w:rFonts w:asciiTheme="minorHAnsi" w:hAnsiTheme="minorHAnsi" w:cstheme="minorHAnsi"/>
                <w:sz w:val="18"/>
                <w:szCs w:val="18"/>
                <w:lang w:val="en-AU"/>
              </w:rPr>
              <w:t>arer</w:t>
            </w:r>
          </w:p>
        </w:tc>
        <w:tc>
          <w:tcPr>
            <w:tcW w:w="1327" w:type="pct"/>
          </w:tcPr>
          <w:p w14:paraId="4BD98E47" w14:textId="768C5621" w:rsidR="00A65F07" w:rsidRPr="003305E6" w:rsidRDefault="00A65F07" w:rsidP="00B75324">
            <w:pPr>
              <w:spacing w:before="40" w:after="40" w:line="240" w:lineRule="auto"/>
              <w:rPr>
                <w:rFonts w:asciiTheme="minorHAnsi" w:hAnsiTheme="minorHAnsi" w:cs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1281" w:type="pct"/>
          </w:tcPr>
          <w:p w14:paraId="5698D976" w14:textId="77777777" w:rsidR="00A65F07" w:rsidRPr="003305E6" w:rsidRDefault="00A65F07" w:rsidP="00B75324">
            <w:pPr>
              <w:spacing w:before="40" w:after="40" w:line="240" w:lineRule="auto"/>
              <w:rPr>
                <w:rFonts w:asciiTheme="minorHAnsi" w:hAnsiTheme="minorHAnsi" w:cstheme="minorHAnsi"/>
                <w:sz w:val="18"/>
                <w:szCs w:val="18"/>
              </w:rPr>
            </w:pPr>
          </w:p>
        </w:tc>
      </w:tr>
      <w:tr w:rsidR="00652040" w:rsidRPr="003305E6" w14:paraId="5B382F09" w14:textId="77777777" w:rsidTr="00821394">
        <w:trPr>
          <w:trHeight w:val="340"/>
        </w:trPr>
        <w:tc>
          <w:tcPr>
            <w:tcW w:w="503" w:type="pct"/>
            <w:shd w:val="clear" w:color="auto" w:fill="DAEEF3" w:themeFill="accent5" w:themeFillTint="33"/>
            <w:tcMar>
              <w:left w:w="0" w:type="dxa"/>
              <w:right w:w="0" w:type="dxa"/>
            </w:tcMar>
            <w:vAlign w:val="center"/>
          </w:tcPr>
          <w:p w14:paraId="515A75C8" w14:textId="0E323F2F" w:rsidR="00652040" w:rsidRPr="003305E6" w:rsidRDefault="00652040" w:rsidP="00652040">
            <w:pPr>
              <w:spacing w:before="40" w:after="40" w:line="240" w:lineRule="auto"/>
              <w:ind w:right="0"/>
              <w:jc w:val="center"/>
              <w:rPr>
                <w:sz w:val="20"/>
                <w:szCs w:val="20"/>
              </w:rPr>
            </w:pPr>
            <w:r w:rsidRPr="003305E6">
              <w:rPr>
                <w:sz w:val="20"/>
                <w:szCs w:val="20"/>
              </w:rPr>
              <w:fldChar w:fldCharType="begin">
                <w:ffData>
                  <w:name w:val="Check1"/>
                  <w:enabled/>
                  <w:calcOnExit w:val="0"/>
                  <w:checkBox>
                    <w:sizeAuto/>
                    <w:default w:val="0"/>
                  </w:checkBox>
                </w:ffData>
              </w:fldChar>
            </w:r>
            <w:r w:rsidRPr="003305E6">
              <w:rPr>
                <w:bCs/>
                <w:sz w:val="20"/>
                <w:szCs w:val="20"/>
                <w:lang w:val="en-AU"/>
              </w:rPr>
              <w:instrText xml:space="preserve"> FORMCHECKBOX </w:instrText>
            </w:r>
            <w:r w:rsidRPr="003305E6">
              <w:rPr>
                <w:sz w:val="20"/>
                <w:szCs w:val="20"/>
              </w:rPr>
            </w:r>
            <w:r w:rsidRPr="003305E6">
              <w:rPr>
                <w:sz w:val="20"/>
                <w:szCs w:val="20"/>
              </w:rPr>
              <w:fldChar w:fldCharType="separate"/>
            </w:r>
            <w:r w:rsidRPr="003305E6">
              <w:rPr>
                <w:sz w:val="20"/>
                <w:szCs w:val="20"/>
              </w:rPr>
              <w:fldChar w:fldCharType="end"/>
            </w:r>
          </w:p>
        </w:tc>
        <w:tc>
          <w:tcPr>
            <w:tcW w:w="1889" w:type="pct"/>
            <w:vAlign w:val="center"/>
          </w:tcPr>
          <w:p w14:paraId="16655D17" w14:textId="10387490" w:rsidR="00652040" w:rsidRPr="003305E6" w:rsidRDefault="00652040" w:rsidP="00B75324">
            <w:pPr>
              <w:spacing w:before="40" w:after="40" w:line="240" w:lineRule="auto"/>
              <w:rPr>
                <w:rFonts w:asciiTheme="minorHAnsi" w:hAnsiTheme="minorHAnsi" w:cstheme="minorHAnsi"/>
                <w:sz w:val="18"/>
                <w:szCs w:val="18"/>
              </w:rPr>
            </w:pPr>
            <w:r>
              <w:rPr>
                <w:rFonts w:asciiTheme="minorHAnsi" w:hAnsiTheme="minorHAnsi" w:cstheme="minorHAnsi"/>
                <w:sz w:val="18"/>
                <w:szCs w:val="18"/>
              </w:rPr>
              <w:t xml:space="preserve">Signed </w:t>
            </w:r>
            <w:r w:rsidR="007763AD">
              <w:rPr>
                <w:rFonts w:asciiTheme="minorHAnsi" w:hAnsiTheme="minorHAnsi" w:cstheme="minorHAnsi"/>
                <w:sz w:val="18"/>
                <w:szCs w:val="18"/>
              </w:rPr>
              <w:t xml:space="preserve">Kinship </w:t>
            </w:r>
            <w:r w:rsidR="00F15198">
              <w:rPr>
                <w:rFonts w:asciiTheme="minorHAnsi" w:hAnsiTheme="minorHAnsi" w:cstheme="minorHAnsi"/>
                <w:sz w:val="18"/>
                <w:szCs w:val="18"/>
              </w:rPr>
              <w:t xml:space="preserve">Care </w:t>
            </w:r>
            <w:r w:rsidR="007763AD">
              <w:rPr>
                <w:rFonts w:asciiTheme="minorHAnsi" w:hAnsiTheme="minorHAnsi" w:cstheme="minorHAnsi"/>
                <w:sz w:val="18"/>
                <w:szCs w:val="18"/>
              </w:rPr>
              <w:t xml:space="preserve">and Specific Child Only Care </w:t>
            </w:r>
            <w:r>
              <w:rPr>
                <w:rFonts w:asciiTheme="minorHAnsi" w:hAnsiTheme="minorHAnsi" w:cstheme="minorHAnsi"/>
                <w:sz w:val="18"/>
                <w:szCs w:val="18"/>
              </w:rPr>
              <w:t>Carer Consent</w:t>
            </w:r>
            <w:r w:rsidR="00F15198">
              <w:rPr>
                <w:rFonts w:asciiTheme="minorHAnsi" w:hAnsiTheme="minorHAnsi" w:cstheme="minorHAnsi"/>
                <w:sz w:val="18"/>
                <w:szCs w:val="18"/>
              </w:rPr>
              <w:t xml:space="preserve"> Form</w:t>
            </w:r>
          </w:p>
        </w:tc>
        <w:tc>
          <w:tcPr>
            <w:tcW w:w="1327" w:type="pct"/>
          </w:tcPr>
          <w:p w14:paraId="49B0F041" w14:textId="31D87283" w:rsidR="00652040" w:rsidRPr="003305E6" w:rsidRDefault="00652040" w:rsidP="00B75324">
            <w:pPr>
              <w:spacing w:before="40" w:after="40" w:line="240" w:lineRule="auto"/>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1281" w:type="pct"/>
          </w:tcPr>
          <w:p w14:paraId="23FDD098" w14:textId="77777777" w:rsidR="00652040" w:rsidRPr="003305E6" w:rsidRDefault="00652040" w:rsidP="00B75324">
            <w:pPr>
              <w:spacing w:before="40" w:after="40" w:line="240" w:lineRule="auto"/>
              <w:rPr>
                <w:rFonts w:asciiTheme="minorHAnsi" w:hAnsiTheme="minorHAnsi" w:cstheme="minorHAnsi"/>
                <w:sz w:val="18"/>
                <w:szCs w:val="18"/>
              </w:rPr>
            </w:pPr>
          </w:p>
        </w:tc>
      </w:tr>
      <w:tr w:rsidR="00A65F07" w:rsidRPr="003305E6" w14:paraId="0EF04691" w14:textId="40DB5A09" w:rsidTr="00821394">
        <w:trPr>
          <w:trHeight w:val="340"/>
        </w:trPr>
        <w:tc>
          <w:tcPr>
            <w:tcW w:w="503" w:type="pct"/>
            <w:shd w:val="clear" w:color="auto" w:fill="DAEEF3" w:themeFill="accent5" w:themeFillTint="33"/>
            <w:tcMar>
              <w:left w:w="0" w:type="dxa"/>
              <w:right w:w="0" w:type="dxa"/>
            </w:tcMar>
            <w:vAlign w:val="center"/>
          </w:tcPr>
          <w:p w14:paraId="277E1E37" w14:textId="77777777" w:rsidR="00A65F07" w:rsidRPr="003305E6" w:rsidRDefault="00A65F07" w:rsidP="00A65F07">
            <w:pPr>
              <w:spacing w:before="40" w:after="40" w:line="240" w:lineRule="auto"/>
              <w:ind w:right="0"/>
              <w:jc w:val="center"/>
              <w:rPr>
                <w:sz w:val="20"/>
                <w:szCs w:val="20"/>
              </w:rPr>
            </w:pPr>
            <w:r w:rsidRPr="003305E6">
              <w:rPr>
                <w:sz w:val="20"/>
                <w:szCs w:val="20"/>
              </w:rPr>
              <w:fldChar w:fldCharType="begin">
                <w:ffData>
                  <w:name w:val="Check1"/>
                  <w:enabled/>
                  <w:calcOnExit w:val="0"/>
                  <w:checkBox>
                    <w:sizeAuto/>
                    <w:default w:val="0"/>
                  </w:checkBox>
                </w:ffData>
              </w:fldChar>
            </w:r>
            <w:r w:rsidRPr="003305E6">
              <w:rPr>
                <w:bCs/>
                <w:sz w:val="20"/>
                <w:szCs w:val="20"/>
                <w:lang w:val="en-AU"/>
              </w:rPr>
              <w:instrText xml:space="preserve"> FORMCHECKBOX </w:instrText>
            </w:r>
            <w:r w:rsidRPr="003305E6">
              <w:rPr>
                <w:sz w:val="20"/>
                <w:szCs w:val="20"/>
              </w:rPr>
            </w:r>
            <w:r w:rsidRPr="003305E6">
              <w:rPr>
                <w:sz w:val="20"/>
                <w:szCs w:val="20"/>
              </w:rPr>
              <w:fldChar w:fldCharType="separate"/>
            </w:r>
            <w:r w:rsidRPr="003305E6">
              <w:rPr>
                <w:sz w:val="20"/>
                <w:szCs w:val="20"/>
              </w:rPr>
              <w:fldChar w:fldCharType="end"/>
            </w:r>
          </w:p>
        </w:tc>
        <w:tc>
          <w:tcPr>
            <w:tcW w:w="1889" w:type="pct"/>
            <w:vAlign w:val="center"/>
          </w:tcPr>
          <w:p w14:paraId="2C59DFED" w14:textId="77777777" w:rsidR="00A65F07" w:rsidRPr="003305E6" w:rsidRDefault="00A65F07" w:rsidP="00A65F07">
            <w:pPr>
              <w:spacing w:before="40" w:after="40" w:line="240" w:lineRule="auto"/>
              <w:rPr>
                <w:rFonts w:asciiTheme="minorHAnsi" w:hAnsiTheme="minorHAnsi" w:cstheme="minorHAnsi"/>
                <w:sz w:val="18"/>
                <w:szCs w:val="18"/>
              </w:rPr>
            </w:pPr>
            <w:r>
              <w:rPr>
                <w:rFonts w:asciiTheme="minorHAnsi" w:hAnsiTheme="minorHAnsi" w:cstheme="minorHAnsi"/>
                <w:sz w:val="18"/>
                <w:szCs w:val="18"/>
              </w:rPr>
              <w:t xml:space="preserve">Signed </w:t>
            </w:r>
            <w:r w:rsidRPr="00350434">
              <w:rPr>
                <w:rFonts w:asciiTheme="minorHAnsi" w:hAnsiTheme="minorHAnsi" w:cstheme="minorHAnsi"/>
                <w:sz w:val="18"/>
                <w:szCs w:val="18"/>
              </w:rPr>
              <w:t>Kinship and Specific Child Only Care</w:t>
            </w:r>
            <w:r>
              <w:rPr>
                <w:rFonts w:asciiTheme="minorHAnsi" w:hAnsiTheme="minorHAnsi" w:cstheme="minorHAnsi"/>
                <w:sz w:val="18"/>
                <w:szCs w:val="18"/>
              </w:rPr>
              <w:t xml:space="preserve"> </w:t>
            </w:r>
            <w:r w:rsidRPr="00350434">
              <w:rPr>
                <w:rFonts w:asciiTheme="minorHAnsi" w:hAnsiTheme="minorHAnsi" w:cstheme="minorHAnsi"/>
                <w:sz w:val="18"/>
                <w:szCs w:val="18"/>
              </w:rPr>
              <w:t>Other Household Member/s and Regular Guests Consent Form</w:t>
            </w:r>
          </w:p>
        </w:tc>
        <w:tc>
          <w:tcPr>
            <w:tcW w:w="1327" w:type="pct"/>
          </w:tcPr>
          <w:p w14:paraId="0E381023" w14:textId="6A07298D" w:rsidR="00A65F07" w:rsidRDefault="00A65F07" w:rsidP="00A65F07">
            <w:pPr>
              <w:spacing w:before="40" w:after="40" w:line="240" w:lineRule="auto"/>
              <w:rPr>
                <w:rFonts w:asciiTheme="minorHAnsi" w:hAnsiTheme="minorHAnsi" w:cstheme="minorHAnsi"/>
                <w:sz w:val="18"/>
                <w:szCs w:val="18"/>
              </w:rPr>
            </w:pP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w:t>
            </w: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 </w:t>
            </w: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p>
        </w:tc>
        <w:tc>
          <w:tcPr>
            <w:tcW w:w="1281" w:type="pct"/>
          </w:tcPr>
          <w:p w14:paraId="3A19E0C3" w14:textId="77777777" w:rsidR="00A65F07" w:rsidRDefault="00A65F07" w:rsidP="00A65F07">
            <w:pPr>
              <w:spacing w:before="40" w:after="40" w:line="240" w:lineRule="auto"/>
              <w:rPr>
                <w:rFonts w:asciiTheme="minorHAnsi" w:hAnsiTheme="minorHAnsi" w:cstheme="minorHAnsi"/>
                <w:sz w:val="18"/>
                <w:szCs w:val="18"/>
              </w:rPr>
            </w:pPr>
          </w:p>
        </w:tc>
      </w:tr>
      <w:tr w:rsidR="00A65F07" w:rsidRPr="003305E6" w14:paraId="097C58EB" w14:textId="0DD07C59" w:rsidTr="00821394">
        <w:trPr>
          <w:trHeight w:val="340"/>
        </w:trPr>
        <w:tc>
          <w:tcPr>
            <w:tcW w:w="503" w:type="pct"/>
            <w:shd w:val="clear" w:color="auto" w:fill="DAEEF3" w:themeFill="accent5" w:themeFillTint="33"/>
            <w:tcMar>
              <w:left w:w="0" w:type="dxa"/>
              <w:right w:w="0" w:type="dxa"/>
            </w:tcMar>
            <w:vAlign w:val="center"/>
          </w:tcPr>
          <w:p w14:paraId="32CFD662" w14:textId="77777777" w:rsidR="00A65F07" w:rsidRPr="003305E6" w:rsidRDefault="00A65F07" w:rsidP="00A65F07">
            <w:pPr>
              <w:spacing w:before="40" w:after="40" w:line="240" w:lineRule="auto"/>
              <w:ind w:right="0"/>
              <w:jc w:val="center"/>
              <w:rPr>
                <w:rFonts w:asciiTheme="minorHAnsi" w:hAnsiTheme="minorHAnsi" w:cstheme="minorHAnsi"/>
                <w:b/>
                <w:sz w:val="20"/>
                <w:szCs w:val="20"/>
                <w:lang w:val="en-AU"/>
              </w:rPr>
            </w:pPr>
            <w:r w:rsidRPr="003305E6">
              <w:rPr>
                <w:sz w:val="20"/>
                <w:szCs w:val="20"/>
              </w:rPr>
              <w:fldChar w:fldCharType="begin">
                <w:ffData>
                  <w:name w:val="Check1"/>
                  <w:enabled/>
                  <w:calcOnExit w:val="0"/>
                  <w:checkBox>
                    <w:sizeAuto/>
                    <w:default w:val="0"/>
                  </w:checkBox>
                </w:ffData>
              </w:fldChar>
            </w:r>
            <w:r w:rsidRPr="003305E6">
              <w:rPr>
                <w:bCs/>
                <w:sz w:val="20"/>
                <w:szCs w:val="20"/>
                <w:lang w:val="en-AU"/>
              </w:rPr>
              <w:instrText xml:space="preserve"> FORMCHECKBOX </w:instrText>
            </w:r>
            <w:r w:rsidRPr="003305E6">
              <w:rPr>
                <w:sz w:val="20"/>
                <w:szCs w:val="20"/>
              </w:rPr>
            </w:r>
            <w:r w:rsidRPr="003305E6">
              <w:rPr>
                <w:sz w:val="20"/>
                <w:szCs w:val="20"/>
              </w:rPr>
              <w:fldChar w:fldCharType="separate"/>
            </w:r>
            <w:r w:rsidRPr="003305E6">
              <w:rPr>
                <w:sz w:val="20"/>
                <w:szCs w:val="20"/>
              </w:rPr>
              <w:fldChar w:fldCharType="end"/>
            </w:r>
          </w:p>
        </w:tc>
        <w:tc>
          <w:tcPr>
            <w:tcW w:w="1889" w:type="pct"/>
            <w:vAlign w:val="center"/>
          </w:tcPr>
          <w:p w14:paraId="6A603FCC" w14:textId="679E92F5" w:rsidR="00A65F07" w:rsidRPr="003305E6" w:rsidRDefault="00902B78" w:rsidP="00652040">
            <w:pPr>
              <w:spacing w:before="40" w:after="40" w:line="240" w:lineRule="auto"/>
              <w:jc w:val="left"/>
              <w:rPr>
                <w:rFonts w:asciiTheme="minorHAnsi" w:hAnsiTheme="minorHAnsi" w:cstheme="minorHAnsi"/>
                <w:sz w:val="18"/>
                <w:szCs w:val="18"/>
                <w:lang w:val="en-AU"/>
              </w:rPr>
            </w:pPr>
            <w:r>
              <w:rPr>
                <w:rFonts w:asciiTheme="minorHAnsi" w:hAnsiTheme="minorHAnsi" w:cstheme="minorHAnsi"/>
                <w:sz w:val="18"/>
                <w:szCs w:val="18"/>
                <w:lang w:val="en-AU"/>
              </w:rPr>
              <w:t>South Australia Police (SAPOL) Check</w:t>
            </w:r>
            <w:r w:rsidR="00652040">
              <w:rPr>
                <w:rFonts w:asciiTheme="minorHAnsi" w:hAnsiTheme="minorHAnsi" w:cstheme="minorHAnsi"/>
                <w:sz w:val="18"/>
                <w:szCs w:val="18"/>
                <w:lang w:val="en-AU"/>
              </w:rPr>
              <w:t xml:space="preserve"> </w:t>
            </w:r>
          </w:p>
        </w:tc>
        <w:tc>
          <w:tcPr>
            <w:tcW w:w="1327" w:type="pct"/>
          </w:tcPr>
          <w:p w14:paraId="198A55C4" w14:textId="2FD1FF88" w:rsidR="00A65F07" w:rsidRPr="003305E6" w:rsidRDefault="00A65F07" w:rsidP="00A65F07">
            <w:pPr>
              <w:spacing w:before="40" w:after="40" w:line="240" w:lineRule="auto"/>
              <w:rPr>
                <w:rFonts w:asciiTheme="minorHAnsi" w:hAnsiTheme="minorHAnsi" w:cstheme="minorHAnsi"/>
                <w:sz w:val="18"/>
                <w:szCs w:val="18"/>
              </w:rPr>
            </w:pP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w:t>
            </w: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 </w:t>
            </w: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p>
        </w:tc>
        <w:tc>
          <w:tcPr>
            <w:tcW w:w="1281" w:type="pct"/>
          </w:tcPr>
          <w:p w14:paraId="123F1E34" w14:textId="77777777" w:rsidR="00A65F07" w:rsidRPr="003305E6" w:rsidRDefault="00A65F07" w:rsidP="00A65F07">
            <w:pPr>
              <w:spacing w:before="40" w:after="40" w:line="240" w:lineRule="auto"/>
              <w:rPr>
                <w:rFonts w:asciiTheme="minorHAnsi" w:hAnsiTheme="minorHAnsi" w:cstheme="minorHAnsi"/>
                <w:sz w:val="18"/>
                <w:szCs w:val="18"/>
              </w:rPr>
            </w:pPr>
          </w:p>
        </w:tc>
      </w:tr>
      <w:tr w:rsidR="00652040" w:rsidRPr="003305E6" w14:paraId="53D26745" w14:textId="77777777" w:rsidTr="00821394">
        <w:trPr>
          <w:trHeight w:val="340"/>
        </w:trPr>
        <w:tc>
          <w:tcPr>
            <w:tcW w:w="503" w:type="pct"/>
            <w:shd w:val="clear" w:color="auto" w:fill="DAEEF3" w:themeFill="accent5" w:themeFillTint="33"/>
            <w:tcMar>
              <w:left w:w="0" w:type="dxa"/>
              <w:right w:w="0" w:type="dxa"/>
            </w:tcMar>
            <w:vAlign w:val="center"/>
          </w:tcPr>
          <w:p w14:paraId="5EDA3DA7" w14:textId="381F83AF" w:rsidR="00652040" w:rsidRPr="003305E6" w:rsidRDefault="00652040" w:rsidP="00A65F07">
            <w:pPr>
              <w:spacing w:before="40" w:after="40" w:line="240" w:lineRule="auto"/>
              <w:jc w:val="center"/>
              <w:rPr>
                <w:sz w:val="20"/>
                <w:szCs w:val="20"/>
              </w:rPr>
            </w:pPr>
            <w:r>
              <w:rPr>
                <w:sz w:val="20"/>
                <w:szCs w:val="20"/>
              </w:rPr>
              <w:t xml:space="preserve">      </w:t>
            </w:r>
            <w:r w:rsidRPr="003305E6">
              <w:rPr>
                <w:sz w:val="20"/>
                <w:szCs w:val="20"/>
              </w:rPr>
              <w:fldChar w:fldCharType="begin">
                <w:ffData>
                  <w:name w:val="Check1"/>
                  <w:enabled/>
                  <w:calcOnExit w:val="0"/>
                  <w:checkBox>
                    <w:sizeAuto/>
                    <w:default w:val="0"/>
                  </w:checkBox>
                </w:ffData>
              </w:fldChar>
            </w:r>
            <w:r w:rsidRPr="003305E6">
              <w:rPr>
                <w:bCs/>
                <w:sz w:val="20"/>
                <w:szCs w:val="20"/>
                <w:lang w:val="en-AU"/>
              </w:rPr>
              <w:instrText xml:space="preserve"> FORMCHECKBOX </w:instrText>
            </w:r>
            <w:r w:rsidRPr="003305E6">
              <w:rPr>
                <w:sz w:val="20"/>
                <w:szCs w:val="20"/>
              </w:rPr>
            </w:r>
            <w:r w:rsidRPr="003305E6">
              <w:rPr>
                <w:sz w:val="20"/>
                <w:szCs w:val="20"/>
              </w:rPr>
              <w:fldChar w:fldCharType="separate"/>
            </w:r>
            <w:r w:rsidRPr="003305E6">
              <w:rPr>
                <w:sz w:val="20"/>
                <w:szCs w:val="20"/>
              </w:rPr>
              <w:fldChar w:fldCharType="end"/>
            </w:r>
          </w:p>
        </w:tc>
        <w:tc>
          <w:tcPr>
            <w:tcW w:w="1889" w:type="pct"/>
            <w:vAlign w:val="center"/>
          </w:tcPr>
          <w:p w14:paraId="757C2B99" w14:textId="716F9601" w:rsidR="00652040" w:rsidRDefault="00882CBC" w:rsidP="00652040">
            <w:pPr>
              <w:spacing w:before="40" w:after="40" w:line="240" w:lineRule="auto"/>
              <w:rPr>
                <w:rFonts w:asciiTheme="minorHAnsi" w:hAnsiTheme="minorHAnsi" w:cstheme="minorHAnsi"/>
                <w:sz w:val="18"/>
                <w:szCs w:val="18"/>
              </w:rPr>
            </w:pPr>
            <w:r w:rsidRPr="00882CBC">
              <w:rPr>
                <w:rFonts w:asciiTheme="minorHAnsi" w:hAnsiTheme="minorHAnsi" w:cstheme="minorHAnsi"/>
                <w:sz w:val="18"/>
                <w:szCs w:val="18"/>
              </w:rPr>
              <w:t>Kids</w:t>
            </w:r>
            <w:r w:rsidR="007763AD">
              <w:rPr>
                <w:rFonts w:asciiTheme="minorHAnsi" w:hAnsiTheme="minorHAnsi" w:cstheme="minorHAnsi"/>
                <w:sz w:val="18"/>
                <w:szCs w:val="18"/>
              </w:rPr>
              <w:t xml:space="preserve"> S</w:t>
            </w:r>
            <w:r w:rsidRPr="00882CBC">
              <w:rPr>
                <w:rFonts w:asciiTheme="minorHAnsi" w:hAnsiTheme="minorHAnsi" w:cstheme="minorHAnsi"/>
                <w:sz w:val="18"/>
                <w:szCs w:val="18"/>
              </w:rPr>
              <w:t>afe Interview</w:t>
            </w:r>
            <w:r w:rsidR="00F15198">
              <w:rPr>
                <w:rFonts w:asciiTheme="minorHAnsi" w:hAnsiTheme="minorHAnsi" w:cstheme="minorHAnsi"/>
                <w:sz w:val="18"/>
                <w:szCs w:val="18"/>
              </w:rPr>
              <w:t xml:space="preserve"> Report</w:t>
            </w:r>
          </w:p>
        </w:tc>
        <w:tc>
          <w:tcPr>
            <w:tcW w:w="1327" w:type="pct"/>
          </w:tcPr>
          <w:p w14:paraId="37A1770E" w14:textId="68C79097" w:rsidR="00652040" w:rsidRPr="0019518A" w:rsidRDefault="00652040" w:rsidP="00A65F07">
            <w:pPr>
              <w:spacing w:before="40" w:after="40" w:line="240" w:lineRule="auto"/>
              <w:rPr>
                <w:rFonts w:asciiTheme="minorHAnsi" w:hAnsiTheme="minorHAnsi"/>
                <w:sz w:val="18"/>
                <w:szCs w:val="18"/>
              </w:rPr>
            </w:pP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w:t>
            </w: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w:t>
            </w:r>
            <w:r w:rsidR="00103FF1" w:rsidRPr="0019518A">
              <w:rPr>
                <w:rFonts w:asciiTheme="minorHAnsi" w:hAnsiTheme="minorHAnsi"/>
                <w:sz w:val="18"/>
                <w:szCs w:val="18"/>
              </w:rPr>
              <w:fldChar w:fldCharType="begin">
                <w:ffData>
                  <w:name w:val=""/>
                  <w:enabled/>
                  <w:calcOnExit w:val="0"/>
                  <w:textInput/>
                </w:ffData>
              </w:fldChar>
            </w:r>
            <w:r w:rsidR="00103FF1" w:rsidRPr="0019518A">
              <w:rPr>
                <w:rFonts w:asciiTheme="minorHAnsi" w:hAnsiTheme="minorHAnsi"/>
                <w:sz w:val="18"/>
                <w:szCs w:val="18"/>
              </w:rPr>
              <w:instrText xml:space="preserve"> FORMTEXT </w:instrText>
            </w:r>
            <w:r w:rsidR="00103FF1" w:rsidRPr="0019518A">
              <w:rPr>
                <w:rFonts w:asciiTheme="minorHAnsi" w:hAnsiTheme="minorHAnsi"/>
                <w:sz w:val="18"/>
                <w:szCs w:val="18"/>
              </w:rPr>
            </w:r>
            <w:r w:rsidR="00103FF1" w:rsidRPr="0019518A">
              <w:rPr>
                <w:rFonts w:asciiTheme="minorHAnsi" w:hAnsiTheme="minorHAnsi"/>
                <w:sz w:val="18"/>
                <w:szCs w:val="18"/>
              </w:rPr>
              <w:fldChar w:fldCharType="separate"/>
            </w:r>
            <w:r w:rsidR="00103FF1" w:rsidRPr="0019518A">
              <w:rPr>
                <w:rFonts w:asciiTheme="minorHAnsi" w:hAnsiTheme="minorHAnsi"/>
                <w:sz w:val="18"/>
                <w:szCs w:val="18"/>
              </w:rPr>
              <w:t> </w:t>
            </w:r>
            <w:r w:rsidR="00103FF1" w:rsidRPr="0019518A">
              <w:rPr>
                <w:rFonts w:asciiTheme="minorHAnsi" w:hAnsiTheme="minorHAnsi"/>
                <w:sz w:val="18"/>
                <w:szCs w:val="18"/>
              </w:rPr>
              <w:t> </w:t>
            </w:r>
            <w:r w:rsidR="00103FF1" w:rsidRPr="0019518A">
              <w:rPr>
                <w:rFonts w:asciiTheme="minorHAnsi" w:hAnsiTheme="minorHAnsi"/>
                <w:sz w:val="18"/>
                <w:szCs w:val="18"/>
              </w:rPr>
              <w:t> </w:t>
            </w:r>
            <w:r w:rsidR="00103FF1" w:rsidRPr="0019518A">
              <w:rPr>
                <w:rFonts w:asciiTheme="minorHAnsi" w:hAnsiTheme="minorHAnsi"/>
                <w:sz w:val="18"/>
                <w:szCs w:val="18"/>
              </w:rPr>
              <w:t> </w:t>
            </w:r>
            <w:r w:rsidR="00103FF1" w:rsidRPr="0019518A">
              <w:rPr>
                <w:rFonts w:asciiTheme="minorHAnsi" w:hAnsiTheme="minorHAnsi"/>
                <w:sz w:val="18"/>
                <w:szCs w:val="18"/>
              </w:rPr>
              <w:t> </w:t>
            </w:r>
            <w:r w:rsidR="00103FF1" w:rsidRPr="0019518A">
              <w:rPr>
                <w:rFonts w:asciiTheme="minorHAnsi" w:hAnsiTheme="minorHAnsi"/>
                <w:sz w:val="18"/>
                <w:szCs w:val="18"/>
              </w:rPr>
              <w:fldChar w:fldCharType="end"/>
            </w:r>
          </w:p>
        </w:tc>
        <w:tc>
          <w:tcPr>
            <w:tcW w:w="1281" w:type="pct"/>
          </w:tcPr>
          <w:p w14:paraId="48613245" w14:textId="77777777" w:rsidR="00652040" w:rsidRPr="003305E6" w:rsidRDefault="00652040" w:rsidP="00A65F07">
            <w:pPr>
              <w:spacing w:before="40" w:after="40" w:line="240" w:lineRule="auto"/>
              <w:rPr>
                <w:rFonts w:asciiTheme="minorHAnsi" w:hAnsiTheme="minorHAnsi" w:cstheme="minorHAnsi"/>
                <w:sz w:val="18"/>
                <w:szCs w:val="18"/>
              </w:rPr>
            </w:pPr>
          </w:p>
        </w:tc>
      </w:tr>
      <w:tr w:rsidR="00A65F07" w14:paraId="3D178B01" w14:textId="24366F2A" w:rsidTr="00821394">
        <w:trPr>
          <w:trHeight w:val="340"/>
        </w:trPr>
        <w:tc>
          <w:tcPr>
            <w:tcW w:w="503" w:type="pct"/>
            <w:shd w:val="clear" w:color="auto" w:fill="DAEEF3" w:themeFill="accent5" w:themeFillTint="33"/>
            <w:tcMar>
              <w:left w:w="0" w:type="dxa"/>
              <w:right w:w="0" w:type="dxa"/>
            </w:tcMar>
            <w:vAlign w:val="center"/>
          </w:tcPr>
          <w:p w14:paraId="55AE692D" w14:textId="77777777" w:rsidR="00A65F07" w:rsidRPr="003305E6" w:rsidRDefault="00A65F07" w:rsidP="00A65F07">
            <w:pPr>
              <w:tabs>
                <w:tab w:val="left" w:pos="851"/>
              </w:tabs>
              <w:spacing w:before="40" w:after="40" w:line="240" w:lineRule="auto"/>
              <w:ind w:right="0"/>
              <w:jc w:val="center"/>
              <w:rPr>
                <w:sz w:val="20"/>
                <w:szCs w:val="20"/>
              </w:rPr>
            </w:pPr>
            <w:r w:rsidRPr="003305E6">
              <w:rPr>
                <w:sz w:val="20"/>
                <w:szCs w:val="20"/>
              </w:rPr>
              <w:fldChar w:fldCharType="begin">
                <w:ffData>
                  <w:name w:val="Check1"/>
                  <w:enabled/>
                  <w:calcOnExit w:val="0"/>
                  <w:checkBox>
                    <w:sizeAuto/>
                    <w:default w:val="0"/>
                  </w:checkBox>
                </w:ffData>
              </w:fldChar>
            </w:r>
            <w:r w:rsidRPr="003305E6">
              <w:rPr>
                <w:bCs/>
                <w:sz w:val="20"/>
                <w:szCs w:val="20"/>
                <w:lang w:val="en-AU"/>
              </w:rPr>
              <w:instrText xml:space="preserve"> FORMCHECKBOX </w:instrText>
            </w:r>
            <w:r w:rsidRPr="003305E6">
              <w:rPr>
                <w:sz w:val="20"/>
                <w:szCs w:val="20"/>
              </w:rPr>
            </w:r>
            <w:r w:rsidRPr="003305E6">
              <w:rPr>
                <w:sz w:val="20"/>
                <w:szCs w:val="20"/>
              </w:rPr>
              <w:fldChar w:fldCharType="separate"/>
            </w:r>
            <w:r w:rsidRPr="003305E6">
              <w:rPr>
                <w:sz w:val="20"/>
                <w:szCs w:val="20"/>
              </w:rPr>
              <w:fldChar w:fldCharType="end"/>
            </w:r>
          </w:p>
        </w:tc>
        <w:tc>
          <w:tcPr>
            <w:tcW w:w="1889" w:type="pct"/>
            <w:vAlign w:val="center"/>
          </w:tcPr>
          <w:p w14:paraId="1F05D05F" w14:textId="4FB7100B" w:rsidR="00A65F07" w:rsidRDefault="00A65F07" w:rsidP="00A65F07">
            <w:pPr>
              <w:spacing w:before="40" w:after="40" w:line="240" w:lineRule="auto"/>
              <w:rPr>
                <w:rFonts w:asciiTheme="minorHAnsi" w:hAnsiTheme="minorHAnsi" w:cstheme="minorHAnsi"/>
                <w:sz w:val="18"/>
                <w:szCs w:val="18"/>
              </w:rPr>
            </w:pPr>
            <w:r>
              <w:rPr>
                <w:rFonts w:asciiTheme="minorHAnsi" w:hAnsiTheme="minorHAnsi" w:cstheme="minorHAnsi"/>
                <w:sz w:val="18"/>
                <w:szCs w:val="18"/>
              </w:rPr>
              <w:t>Approval from Executive Director OOHC (</w:t>
            </w:r>
            <w:r w:rsidRPr="004B138E">
              <w:rPr>
                <w:rFonts w:asciiTheme="minorHAnsi" w:hAnsiTheme="minorHAnsi" w:cstheme="minorHAnsi"/>
                <w:i/>
                <w:sz w:val="18"/>
                <w:szCs w:val="18"/>
              </w:rPr>
              <w:t>if applicant</w:t>
            </w:r>
            <w:r w:rsidR="00D6069F">
              <w:rPr>
                <w:rFonts w:asciiTheme="minorHAnsi" w:hAnsiTheme="minorHAnsi" w:cstheme="minorHAnsi"/>
                <w:i/>
                <w:sz w:val="18"/>
                <w:szCs w:val="18"/>
              </w:rPr>
              <w:t xml:space="preserve"> carer</w:t>
            </w:r>
            <w:r w:rsidRPr="004B138E">
              <w:rPr>
                <w:rFonts w:asciiTheme="minorHAnsi" w:hAnsiTheme="minorHAnsi" w:cstheme="minorHAnsi"/>
                <w:i/>
                <w:sz w:val="18"/>
                <w:szCs w:val="18"/>
              </w:rPr>
              <w:t xml:space="preserve"> is a current DCP employee)</w:t>
            </w:r>
          </w:p>
        </w:tc>
        <w:tc>
          <w:tcPr>
            <w:tcW w:w="1327" w:type="pct"/>
          </w:tcPr>
          <w:p w14:paraId="777E74AD" w14:textId="12B6B114" w:rsidR="00A65F07" w:rsidRDefault="00A65F07" w:rsidP="00A65F07">
            <w:pPr>
              <w:spacing w:before="40" w:after="40" w:line="240" w:lineRule="auto"/>
              <w:rPr>
                <w:rFonts w:asciiTheme="minorHAnsi" w:hAnsiTheme="minorHAnsi" w:cstheme="minorHAnsi"/>
                <w:sz w:val="18"/>
                <w:szCs w:val="18"/>
              </w:rPr>
            </w:pP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w:t>
            </w: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r w:rsidRPr="0019518A">
              <w:rPr>
                <w:rFonts w:asciiTheme="minorHAnsi" w:hAnsiTheme="minorHAnsi"/>
                <w:sz w:val="18"/>
                <w:szCs w:val="18"/>
              </w:rPr>
              <w:t xml:space="preserve"> / </w:t>
            </w:r>
            <w:r w:rsidRPr="0019518A">
              <w:rPr>
                <w:rFonts w:asciiTheme="minorHAnsi" w:hAnsiTheme="minorHAnsi"/>
                <w:sz w:val="18"/>
                <w:szCs w:val="18"/>
              </w:rPr>
              <w:fldChar w:fldCharType="begin">
                <w:ffData>
                  <w:name w:val=""/>
                  <w:enabled/>
                  <w:calcOnExit w:val="0"/>
                  <w:textInput/>
                </w:ffData>
              </w:fldChar>
            </w:r>
            <w:r w:rsidRPr="0019518A">
              <w:rPr>
                <w:rFonts w:asciiTheme="minorHAnsi" w:hAnsiTheme="minorHAnsi"/>
                <w:sz w:val="18"/>
                <w:szCs w:val="18"/>
              </w:rPr>
              <w:instrText xml:space="preserve"> FORMTEXT </w:instrText>
            </w:r>
            <w:r w:rsidRPr="0019518A">
              <w:rPr>
                <w:rFonts w:asciiTheme="minorHAnsi" w:hAnsiTheme="minorHAnsi"/>
                <w:sz w:val="18"/>
                <w:szCs w:val="18"/>
              </w:rPr>
            </w:r>
            <w:r w:rsidRPr="0019518A">
              <w:rPr>
                <w:rFonts w:asciiTheme="minorHAnsi" w:hAnsiTheme="minorHAnsi"/>
                <w:sz w:val="18"/>
                <w:szCs w:val="18"/>
              </w:rPr>
              <w:fldChar w:fldCharType="separate"/>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t> </w:t>
            </w:r>
            <w:r w:rsidRPr="0019518A">
              <w:rPr>
                <w:rFonts w:asciiTheme="minorHAnsi" w:hAnsiTheme="minorHAnsi"/>
                <w:sz w:val="18"/>
                <w:szCs w:val="18"/>
              </w:rPr>
              <w:fldChar w:fldCharType="end"/>
            </w:r>
          </w:p>
        </w:tc>
        <w:tc>
          <w:tcPr>
            <w:tcW w:w="1281" w:type="pct"/>
          </w:tcPr>
          <w:p w14:paraId="57536AC2" w14:textId="77777777" w:rsidR="00A65F07" w:rsidRDefault="00A65F07" w:rsidP="00A65F07">
            <w:pPr>
              <w:spacing w:before="40" w:after="40" w:line="240" w:lineRule="auto"/>
              <w:rPr>
                <w:rFonts w:asciiTheme="minorHAnsi" w:hAnsiTheme="minorHAnsi" w:cstheme="minorHAnsi"/>
                <w:sz w:val="18"/>
                <w:szCs w:val="18"/>
              </w:rPr>
            </w:pPr>
          </w:p>
        </w:tc>
      </w:tr>
    </w:tbl>
    <w:p w14:paraId="569DA1DA" w14:textId="7100F74E" w:rsidR="00670162" w:rsidRPr="00847418" w:rsidRDefault="00144DCF" w:rsidP="00CF2026">
      <w:pPr>
        <w:pStyle w:val="Heading1"/>
        <w:numPr>
          <w:ilvl w:val="0"/>
          <w:numId w:val="26"/>
        </w:numPr>
        <w:spacing w:before="240"/>
        <w:rPr>
          <w:rFonts w:asciiTheme="minorHAnsi" w:hAnsiTheme="minorHAnsi" w:cs="Arial"/>
          <w:b/>
          <w:color w:val="auto"/>
          <w:sz w:val="28"/>
          <w:szCs w:val="28"/>
        </w:rPr>
      </w:pPr>
      <w:r w:rsidRPr="00847418">
        <w:rPr>
          <w:rFonts w:asciiTheme="minorHAnsi" w:hAnsiTheme="minorHAnsi" w:cs="Arial"/>
          <w:b/>
          <w:color w:val="auto"/>
          <w:sz w:val="28"/>
          <w:szCs w:val="28"/>
        </w:rPr>
        <w:t>Interviews</w:t>
      </w:r>
    </w:p>
    <w:tbl>
      <w:tblPr>
        <w:tblW w:w="10803"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993"/>
        <w:gridCol w:w="2013"/>
        <w:gridCol w:w="7797"/>
      </w:tblGrid>
      <w:tr w:rsidR="00361A75" w:rsidRPr="003305E6" w14:paraId="71F32630" w14:textId="77777777" w:rsidTr="003D0DDA">
        <w:trPr>
          <w:trHeight w:val="172"/>
        </w:trPr>
        <w:tc>
          <w:tcPr>
            <w:tcW w:w="10803" w:type="dxa"/>
            <w:gridSpan w:val="3"/>
            <w:shd w:val="clear" w:color="auto" w:fill="35B3C1"/>
          </w:tcPr>
          <w:p w14:paraId="54523CCB" w14:textId="60DA8F5C" w:rsidR="00361A75" w:rsidRPr="003305E6" w:rsidRDefault="00191C17" w:rsidP="002A31A5">
            <w:pPr>
              <w:pStyle w:val="BodyText1"/>
              <w:spacing w:before="80" w:after="80"/>
              <w:jc w:val="left"/>
              <w:rPr>
                <w:b/>
                <w:sz w:val="20"/>
                <w:szCs w:val="20"/>
              </w:rPr>
            </w:pPr>
            <w:r w:rsidRPr="00144DCF">
              <w:rPr>
                <w:b/>
                <w:color w:val="FFFFFF" w:themeColor="background1"/>
                <w:sz w:val="22"/>
                <w:szCs w:val="20"/>
              </w:rPr>
              <w:t>INTERVIEW</w:t>
            </w:r>
            <w:r w:rsidR="00C549EA">
              <w:rPr>
                <w:b/>
                <w:color w:val="FFFFFF" w:themeColor="background1"/>
                <w:sz w:val="22"/>
                <w:szCs w:val="20"/>
              </w:rPr>
              <w:t>S</w:t>
            </w:r>
            <w:r w:rsidR="003D2FF3">
              <w:rPr>
                <w:b/>
                <w:color w:val="FFFFFF" w:themeColor="background1"/>
                <w:sz w:val="22"/>
                <w:szCs w:val="20"/>
              </w:rPr>
              <w:t xml:space="preserve"> </w:t>
            </w:r>
            <w:r w:rsidR="00C549EA">
              <w:rPr>
                <w:b/>
                <w:color w:val="FFFFFF" w:themeColor="background1"/>
                <w:sz w:val="22"/>
                <w:szCs w:val="20"/>
              </w:rPr>
              <w:t xml:space="preserve">CONDUCTED AS PART OF </w:t>
            </w:r>
            <w:r w:rsidRPr="00144DCF">
              <w:rPr>
                <w:b/>
                <w:color w:val="FFFFFF" w:themeColor="background1"/>
                <w:sz w:val="22"/>
                <w:szCs w:val="20"/>
              </w:rPr>
              <w:t xml:space="preserve">THE </w:t>
            </w:r>
            <w:r w:rsidR="00D31C86" w:rsidRPr="00144DCF">
              <w:rPr>
                <w:b/>
                <w:color w:val="FFFFFF" w:themeColor="background1"/>
                <w:sz w:val="22"/>
                <w:szCs w:val="20"/>
              </w:rPr>
              <w:t>ASSESSMENT</w:t>
            </w:r>
            <w:r w:rsidR="00B212BE" w:rsidRPr="00144DCF">
              <w:rPr>
                <w:b/>
                <w:color w:val="FFFFFF" w:themeColor="background1"/>
                <w:sz w:val="22"/>
                <w:szCs w:val="20"/>
              </w:rPr>
              <w:t xml:space="preserve"> </w:t>
            </w:r>
          </w:p>
        </w:tc>
      </w:tr>
      <w:tr w:rsidR="003D2FF3" w:rsidRPr="003305E6" w14:paraId="46E84AC0" w14:textId="77777777" w:rsidTr="00F6009B">
        <w:trPr>
          <w:trHeight w:val="340"/>
        </w:trPr>
        <w:tc>
          <w:tcPr>
            <w:tcW w:w="993" w:type="dxa"/>
            <w:vMerge w:val="restart"/>
            <w:shd w:val="clear" w:color="auto" w:fill="DAEEF3" w:themeFill="accent5" w:themeFillTint="33"/>
          </w:tcPr>
          <w:p w14:paraId="33B2E1BD" w14:textId="77777777" w:rsidR="003D2FF3" w:rsidRPr="003305E6" w:rsidRDefault="003D2FF3" w:rsidP="00875778">
            <w:pPr>
              <w:pStyle w:val="BodyText1"/>
              <w:spacing w:before="40" w:after="40"/>
              <w:jc w:val="left"/>
              <w:rPr>
                <w:color w:val="auto"/>
                <w:sz w:val="18"/>
                <w:szCs w:val="18"/>
              </w:rPr>
            </w:pPr>
            <w:r>
              <w:rPr>
                <w:color w:val="auto"/>
                <w:sz w:val="18"/>
                <w:szCs w:val="18"/>
              </w:rPr>
              <w:t>Dates</w:t>
            </w:r>
          </w:p>
        </w:tc>
        <w:tc>
          <w:tcPr>
            <w:tcW w:w="2013" w:type="dxa"/>
            <w:shd w:val="clear" w:color="auto" w:fill="auto"/>
            <w:tcMar>
              <w:left w:w="57" w:type="dxa"/>
              <w:right w:w="57" w:type="dxa"/>
            </w:tcMar>
            <w:vAlign w:val="center"/>
          </w:tcPr>
          <w:p w14:paraId="1CC4FE52" w14:textId="68385BBD" w:rsidR="003D2FF3" w:rsidRPr="003305E6" w:rsidRDefault="003D2FF3" w:rsidP="003D2FF3">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7797" w:type="dxa"/>
            <w:shd w:val="clear" w:color="auto" w:fill="auto"/>
            <w:tcMar>
              <w:left w:w="57" w:type="dxa"/>
              <w:right w:w="57" w:type="dxa"/>
            </w:tcMar>
            <w:vAlign w:val="bottom"/>
          </w:tcPr>
          <w:p w14:paraId="234270A6" w14:textId="2D0122B6" w:rsidR="003D2FF3" w:rsidRPr="003305E6" w:rsidRDefault="00570AE9" w:rsidP="001235DC">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3D2FF3" w:rsidRPr="003305E6" w14:paraId="089D2689" w14:textId="77777777" w:rsidTr="00F6009B">
        <w:trPr>
          <w:trHeight w:val="340"/>
        </w:trPr>
        <w:tc>
          <w:tcPr>
            <w:tcW w:w="993" w:type="dxa"/>
            <w:vMerge/>
            <w:shd w:val="clear" w:color="auto" w:fill="DAEEF3" w:themeFill="accent5" w:themeFillTint="33"/>
            <w:vAlign w:val="center"/>
          </w:tcPr>
          <w:p w14:paraId="5888754D" w14:textId="77777777" w:rsidR="003D2FF3" w:rsidRPr="003305E6" w:rsidRDefault="003D2FF3" w:rsidP="00875778">
            <w:pPr>
              <w:pStyle w:val="BodyText1"/>
              <w:spacing w:before="40" w:after="40"/>
              <w:jc w:val="left"/>
              <w:rPr>
                <w:color w:val="auto"/>
                <w:sz w:val="18"/>
                <w:szCs w:val="18"/>
              </w:rPr>
            </w:pPr>
          </w:p>
        </w:tc>
        <w:tc>
          <w:tcPr>
            <w:tcW w:w="2013" w:type="dxa"/>
            <w:shd w:val="clear" w:color="auto" w:fill="auto"/>
            <w:tcMar>
              <w:left w:w="57" w:type="dxa"/>
              <w:right w:w="57" w:type="dxa"/>
            </w:tcMar>
            <w:vAlign w:val="center"/>
          </w:tcPr>
          <w:p w14:paraId="1E3BF15E" w14:textId="0F75288E" w:rsidR="003D2FF3" w:rsidRPr="003305E6" w:rsidRDefault="003D2FF3" w:rsidP="003D2FF3">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7797" w:type="dxa"/>
            <w:shd w:val="clear" w:color="auto" w:fill="auto"/>
            <w:tcMar>
              <w:left w:w="57" w:type="dxa"/>
              <w:right w:w="57" w:type="dxa"/>
            </w:tcMar>
            <w:vAlign w:val="center"/>
          </w:tcPr>
          <w:p w14:paraId="1D05F538" w14:textId="577BF1CB" w:rsidR="003D2FF3" w:rsidRPr="003305E6" w:rsidRDefault="00570AE9" w:rsidP="001235DC">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3D2FF3" w:rsidRPr="003305E6" w14:paraId="3CB0A190" w14:textId="77777777" w:rsidTr="00F6009B">
        <w:trPr>
          <w:trHeight w:val="340"/>
        </w:trPr>
        <w:tc>
          <w:tcPr>
            <w:tcW w:w="993" w:type="dxa"/>
            <w:vMerge/>
            <w:shd w:val="clear" w:color="auto" w:fill="DAEEF3" w:themeFill="accent5" w:themeFillTint="33"/>
            <w:vAlign w:val="center"/>
          </w:tcPr>
          <w:p w14:paraId="0FDC0A4C" w14:textId="77777777" w:rsidR="003D2FF3" w:rsidRPr="003305E6" w:rsidRDefault="003D2FF3" w:rsidP="00875778">
            <w:pPr>
              <w:pStyle w:val="BodyText1"/>
              <w:spacing w:before="40" w:after="40"/>
              <w:jc w:val="left"/>
              <w:rPr>
                <w:color w:val="auto"/>
                <w:sz w:val="18"/>
                <w:szCs w:val="18"/>
              </w:rPr>
            </w:pPr>
          </w:p>
        </w:tc>
        <w:tc>
          <w:tcPr>
            <w:tcW w:w="2013" w:type="dxa"/>
            <w:shd w:val="clear" w:color="auto" w:fill="auto"/>
            <w:tcMar>
              <w:left w:w="57" w:type="dxa"/>
              <w:right w:w="57" w:type="dxa"/>
            </w:tcMar>
            <w:vAlign w:val="center"/>
          </w:tcPr>
          <w:p w14:paraId="65461CCE" w14:textId="51183613" w:rsidR="003D2FF3" w:rsidRPr="003305E6" w:rsidRDefault="003D2FF3" w:rsidP="003D2FF3">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7797" w:type="dxa"/>
            <w:shd w:val="clear" w:color="auto" w:fill="auto"/>
            <w:tcMar>
              <w:left w:w="57" w:type="dxa"/>
              <w:right w:w="57" w:type="dxa"/>
            </w:tcMar>
            <w:vAlign w:val="center"/>
          </w:tcPr>
          <w:p w14:paraId="60447104" w14:textId="7455D319" w:rsidR="003D2FF3" w:rsidRPr="003305E6" w:rsidRDefault="00570AE9" w:rsidP="001235DC">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3D2FF3" w:rsidRPr="003305E6" w14:paraId="23B1C27E" w14:textId="77777777" w:rsidTr="00F6009B">
        <w:trPr>
          <w:trHeight w:val="340"/>
        </w:trPr>
        <w:tc>
          <w:tcPr>
            <w:tcW w:w="993" w:type="dxa"/>
            <w:vMerge/>
            <w:shd w:val="clear" w:color="auto" w:fill="DAEEF3" w:themeFill="accent5" w:themeFillTint="33"/>
            <w:vAlign w:val="center"/>
          </w:tcPr>
          <w:p w14:paraId="5F32D57F" w14:textId="77777777" w:rsidR="003D2FF3" w:rsidRPr="003305E6" w:rsidRDefault="003D2FF3" w:rsidP="00875778">
            <w:pPr>
              <w:pStyle w:val="BodyText1"/>
              <w:spacing w:before="40" w:after="40"/>
              <w:jc w:val="left"/>
              <w:rPr>
                <w:color w:val="auto"/>
                <w:sz w:val="18"/>
                <w:szCs w:val="18"/>
              </w:rPr>
            </w:pPr>
          </w:p>
        </w:tc>
        <w:tc>
          <w:tcPr>
            <w:tcW w:w="2013" w:type="dxa"/>
            <w:shd w:val="clear" w:color="auto" w:fill="auto"/>
            <w:tcMar>
              <w:left w:w="57" w:type="dxa"/>
              <w:right w:w="57" w:type="dxa"/>
            </w:tcMar>
            <w:vAlign w:val="center"/>
          </w:tcPr>
          <w:p w14:paraId="64066F17" w14:textId="530CCBA6" w:rsidR="003D2FF3" w:rsidRPr="003305E6" w:rsidRDefault="003D2FF3" w:rsidP="003D2FF3">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7797" w:type="dxa"/>
            <w:shd w:val="clear" w:color="auto" w:fill="auto"/>
            <w:tcMar>
              <w:left w:w="57" w:type="dxa"/>
              <w:right w:w="57" w:type="dxa"/>
            </w:tcMar>
            <w:vAlign w:val="center"/>
          </w:tcPr>
          <w:p w14:paraId="6440C426" w14:textId="14D9EC94" w:rsidR="003D2FF3" w:rsidRPr="003305E6" w:rsidRDefault="00570AE9" w:rsidP="001235DC">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r w:rsidR="003D2FF3" w:rsidRPr="003305E6" w14:paraId="0C1D5364" w14:textId="77777777" w:rsidTr="00F6009B">
        <w:trPr>
          <w:trHeight w:val="340"/>
        </w:trPr>
        <w:tc>
          <w:tcPr>
            <w:tcW w:w="993" w:type="dxa"/>
            <w:vMerge/>
            <w:shd w:val="clear" w:color="auto" w:fill="DAEEF3" w:themeFill="accent5" w:themeFillTint="33"/>
            <w:vAlign w:val="center"/>
          </w:tcPr>
          <w:p w14:paraId="757F29B2" w14:textId="77777777" w:rsidR="003D2FF3" w:rsidRPr="003305E6" w:rsidRDefault="003D2FF3" w:rsidP="00875778">
            <w:pPr>
              <w:pStyle w:val="BodyText1"/>
              <w:spacing w:before="40" w:after="40"/>
              <w:jc w:val="left"/>
              <w:rPr>
                <w:color w:val="auto"/>
                <w:sz w:val="18"/>
                <w:szCs w:val="18"/>
              </w:rPr>
            </w:pPr>
          </w:p>
        </w:tc>
        <w:tc>
          <w:tcPr>
            <w:tcW w:w="2013" w:type="dxa"/>
            <w:shd w:val="clear" w:color="auto" w:fill="auto"/>
            <w:tcMar>
              <w:left w:w="57" w:type="dxa"/>
              <w:right w:w="57" w:type="dxa"/>
            </w:tcMar>
            <w:vAlign w:val="center"/>
          </w:tcPr>
          <w:p w14:paraId="14B1C99B" w14:textId="4056C1C7" w:rsidR="003D2FF3" w:rsidRPr="003305E6" w:rsidRDefault="003D2FF3" w:rsidP="003D2FF3">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7797" w:type="dxa"/>
            <w:shd w:val="clear" w:color="auto" w:fill="auto"/>
            <w:tcMar>
              <w:left w:w="57" w:type="dxa"/>
              <w:right w:w="57" w:type="dxa"/>
            </w:tcMar>
            <w:vAlign w:val="center"/>
          </w:tcPr>
          <w:p w14:paraId="68FEA56E" w14:textId="6C4431BA" w:rsidR="003D2FF3" w:rsidRPr="003305E6" w:rsidRDefault="00570AE9" w:rsidP="001235DC">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0489AB32" w14:textId="0C834F57" w:rsidR="004B307F" w:rsidRDefault="004B307F" w:rsidP="00CF2026">
      <w:pPr>
        <w:spacing w:after="0"/>
        <w:rPr>
          <w:rFonts w:asciiTheme="minorHAnsi" w:hAnsiTheme="minorHAnsi" w:cs="Arial"/>
          <w:b/>
          <w:color w:val="002060"/>
          <w:sz w:val="10"/>
          <w:szCs w:val="10"/>
        </w:rPr>
      </w:pPr>
    </w:p>
    <w:tbl>
      <w:tblPr>
        <w:tblW w:w="10803"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993"/>
        <w:gridCol w:w="2013"/>
        <w:gridCol w:w="7797"/>
      </w:tblGrid>
      <w:tr w:rsidR="002B0496" w:rsidRPr="003305E6" w14:paraId="2D6D1163" w14:textId="77777777" w:rsidTr="003D0DDA">
        <w:trPr>
          <w:trHeight w:val="260"/>
        </w:trPr>
        <w:tc>
          <w:tcPr>
            <w:tcW w:w="10803" w:type="dxa"/>
            <w:gridSpan w:val="3"/>
            <w:shd w:val="clear" w:color="auto" w:fill="35B3C1"/>
            <w:vAlign w:val="center"/>
          </w:tcPr>
          <w:p w14:paraId="5EF9BA4D" w14:textId="0A396972" w:rsidR="002B0496" w:rsidRPr="00E50A4A" w:rsidRDefault="002B0496" w:rsidP="002A31A5">
            <w:pPr>
              <w:pStyle w:val="BodyText1"/>
              <w:spacing w:before="80" w:after="80"/>
              <w:jc w:val="left"/>
              <w:rPr>
                <w:rFonts w:asciiTheme="minorHAnsi" w:hAnsiTheme="minorHAnsi"/>
                <w:b/>
                <w:color w:val="FFFFFF" w:themeColor="background1"/>
                <w:sz w:val="22"/>
                <w:szCs w:val="20"/>
              </w:rPr>
            </w:pPr>
            <w:r w:rsidRPr="00144DCF">
              <w:rPr>
                <w:rFonts w:asciiTheme="minorHAnsi" w:hAnsiTheme="minorHAnsi"/>
                <w:b/>
                <w:color w:val="FFFFFF" w:themeColor="background1"/>
                <w:sz w:val="22"/>
                <w:szCs w:val="20"/>
              </w:rPr>
              <w:t>INTERVIE</w:t>
            </w:r>
            <w:r w:rsidR="00E50A4A">
              <w:rPr>
                <w:rFonts w:asciiTheme="minorHAnsi" w:hAnsiTheme="minorHAnsi"/>
                <w:b/>
                <w:color w:val="FFFFFF" w:themeColor="background1"/>
                <w:sz w:val="22"/>
                <w:szCs w:val="20"/>
              </w:rPr>
              <w:t xml:space="preserve">W/S WITH CHILD/REN </w:t>
            </w:r>
            <w:r w:rsidR="005E23FE">
              <w:rPr>
                <w:rFonts w:asciiTheme="minorHAnsi" w:hAnsiTheme="minorHAnsi"/>
                <w:b/>
                <w:color w:val="FFFFFF" w:themeColor="background1"/>
                <w:sz w:val="22"/>
                <w:szCs w:val="20"/>
              </w:rPr>
              <w:t>OR YOUNG PEOPLE</w:t>
            </w:r>
          </w:p>
        </w:tc>
      </w:tr>
      <w:tr w:rsidR="00741245" w:rsidRPr="003305E6" w14:paraId="1967A4BB" w14:textId="77777777" w:rsidTr="00F6009B">
        <w:trPr>
          <w:trHeight w:val="340"/>
        </w:trPr>
        <w:tc>
          <w:tcPr>
            <w:tcW w:w="993" w:type="dxa"/>
            <w:shd w:val="clear" w:color="auto" w:fill="DAEEF3" w:themeFill="accent5" w:themeFillTint="33"/>
          </w:tcPr>
          <w:p w14:paraId="7F06F3B2" w14:textId="77777777" w:rsidR="00741245" w:rsidRPr="003305E6" w:rsidRDefault="00741245" w:rsidP="00570AE9">
            <w:pPr>
              <w:pStyle w:val="BodyText1"/>
              <w:spacing w:before="40" w:after="40"/>
              <w:jc w:val="left"/>
              <w:rPr>
                <w:color w:val="auto"/>
                <w:sz w:val="18"/>
                <w:szCs w:val="18"/>
              </w:rPr>
            </w:pPr>
            <w:r>
              <w:rPr>
                <w:color w:val="auto"/>
                <w:sz w:val="18"/>
                <w:szCs w:val="18"/>
              </w:rPr>
              <w:t>Dates</w:t>
            </w:r>
          </w:p>
        </w:tc>
        <w:tc>
          <w:tcPr>
            <w:tcW w:w="2013" w:type="dxa"/>
            <w:shd w:val="clear" w:color="auto" w:fill="auto"/>
            <w:tcMar>
              <w:left w:w="57" w:type="dxa"/>
              <w:right w:w="57" w:type="dxa"/>
            </w:tcMar>
            <w:vAlign w:val="center"/>
          </w:tcPr>
          <w:p w14:paraId="48BFEEB2" w14:textId="77777777" w:rsidR="00741245" w:rsidRPr="003305E6" w:rsidRDefault="00741245" w:rsidP="00570AE9">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7797" w:type="dxa"/>
            <w:shd w:val="clear" w:color="auto" w:fill="auto"/>
            <w:tcMar>
              <w:left w:w="57" w:type="dxa"/>
              <w:right w:w="57" w:type="dxa"/>
            </w:tcMar>
            <w:vAlign w:val="center"/>
          </w:tcPr>
          <w:p w14:paraId="3B432177" w14:textId="0802FD9B" w:rsidR="00741245" w:rsidRPr="003305E6" w:rsidRDefault="00570AE9" w:rsidP="001235DC">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59042632" w14:textId="11075515" w:rsidR="00E50A4A" w:rsidRDefault="00E50A4A" w:rsidP="00875778">
      <w:pPr>
        <w:spacing w:after="0" w:line="240" w:lineRule="auto"/>
        <w:rPr>
          <w:rFonts w:asciiTheme="minorHAnsi" w:hAnsiTheme="minorHAnsi" w:cs="Arial"/>
          <w:b/>
          <w:color w:val="002060"/>
          <w:sz w:val="10"/>
          <w:szCs w:val="10"/>
        </w:rPr>
      </w:pPr>
    </w:p>
    <w:p w14:paraId="6157B217" w14:textId="77777777" w:rsidR="00073659" w:rsidRDefault="00073659" w:rsidP="00875778">
      <w:pPr>
        <w:spacing w:after="0" w:line="240" w:lineRule="auto"/>
        <w:rPr>
          <w:rFonts w:asciiTheme="minorHAnsi" w:hAnsiTheme="minorHAnsi" w:cs="Arial"/>
          <w:b/>
          <w:color w:val="002060"/>
          <w:sz w:val="10"/>
          <w:szCs w:val="10"/>
        </w:rPr>
      </w:pPr>
    </w:p>
    <w:tbl>
      <w:tblPr>
        <w:tblW w:w="10802"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22"/>
        <w:gridCol w:w="1984"/>
        <w:gridCol w:w="7796"/>
      </w:tblGrid>
      <w:tr w:rsidR="00F6009B" w:rsidRPr="00E50A4A" w14:paraId="3BDCDA99" w14:textId="77777777" w:rsidTr="00054230">
        <w:trPr>
          <w:trHeight w:val="361"/>
        </w:trPr>
        <w:tc>
          <w:tcPr>
            <w:tcW w:w="10802" w:type="dxa"/>
            <w:gridSpan w:val="3"/>
            <w:shd w:val="clear" w:color="auto" w:fill="35B3C1"/>
          </w:tcPr>
          <w:p w14:paraId="3F305294" w14:textId="1554552C" w:rsidR="00F6009B" w:rsidRPr="00E50A4A" w:rsidRDefault="00F6009B" w:rsidP="002A31A5">
            <w:pPr>
              <w:pStyle w:val="BodyText1"/>
              <w:spacing w:before="80" w:after="80"/>
              <w:jc w:val="left"/>
              <w:rPr>
                <w:rFonts w:asciiTheme="minorHAnsi" w:hAnsiTheme="minorHAnsi"/>
                <w:b/>
                <w:color w:val="FFFFFF" w:themeColor="background1"/>
                <w:sz w:val="22"/>
                <w:szCs w:val="20"/>
              </w:rPr>
            </w:pPr>
            <w:r w:rsidRPr="00144DCF">
              <w:rPr>
                <w:rFonts w:asciiTheme="minorHAnsi" w:hAnsiTheme="minorHAnsi"/>
                <w:b/>
                <w:color w:val="FFFFFF" w:themeColor="background1"/>
                <w:sz w:val="22"/>
                <w:szCs w:val="20"/>
              </w:rPr>
              <w:t>INTERVIE</w:t>
            </w:r>
            <w:r>
              <w:rPr>
                <w:rFonts w:asciiTheme="minorHAnsi" w:hAnsiTheme="minorHAnsi"/>
                <w:b/>
                <w:color w:val="FFFFFF" w:themeColor="background1"/>
                <w:sz w:val="22"/>
                <w:szCs w:val="20"/>
              </w:rPr>
              <w:t>W/S WITH HOUSESHOLD MEMBERS</w:t>
            </w:r>
          </w:p>
        </w:tc>
      </w:tr>
      <w:tr w:rsidR="00F6009B" w:rsidRPr="003305E6" w14:paraId="7C35BF84" w14:textId="77777777" w:rsidTr="00F6009B">
        <w:trPr>
          <w:trHeight w:val="331"/>
        </w:trPr>
        <w:tc>
          <w:tcPr>
            <w:tcW w:w="1022" w:type="dxa"/>
            <w:shd w:val="clear" w:color="auto" w:fill="DAEEF3"/>
          </w:tcPr>
          <w:p w14:paraId="1AA1D25E" w14:textId="43F433A5" w:rsidR="00F6009B" w:rsidRPr="003305E6" w:rsidRDefault="00F6009B" w:rsidP="00570AE9">
            <w:pPr>
              <w:pStyle w:val="BodyText1"/>
              <w:spacing w:before="40" w:after="40"/>
              <w:jc w:val="left"/>
              <w:rPr>
                <w:rFonts w:asciiTheme="minorHAnsi" w:hAnsiTheme="minorHAnsi"/>
                <w:sz w:val="18"/>
                <w:szCs w:val="18"/>
              </w:rPr>
            </w:pPr>
            <w:r>
              <w:rPr>
                <w:rFonts w:asciiTheme="minorHAnsi" w:hAnsiTheme="minorHAnsi"/>
                <w:sz w:val="18"/>
                <w:szCs w:val="18"/>
              </w:rPr>
              <w:t>Dates</w:t>
            </w:r>
          </w:p>
        </w:tc>
        <w:tc>
          <w:tcPr>
            <w:tcW w:w="1984" w:type="dxa"/>
            <w:shd w:val="clear" w:color="auto" w:fill="auto"/>
            <w:tcMar>
              <w:left w:w="57" w:type="dxa"/>
              <w:right w:w="57" w:type="dxa"/>
            </w:tcMar>
            <w:vAlign w:val="center"/>
          </w:tcPr>
          <w:p w14:paraId="22BAE977" w14:textId="3AEFBFE7" w:rsidR="00F6009B" w:rsidRPr="003305E6" w:rsidRDefault="00F6009B" w:rsidP="00570AE9">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Pr="003305E6">
              <w:rPr>
                <w:rFonts w:asciiTheme="minorHAnsi" w:hAnsiTheme="minorHAnsi"/>
                <w:sz w:val="18"/>
                <w:szCs w:val="18"/>
              </w:rPr>
              <w:t xml:space="preserve"> / </w:t>
            </w: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c>
          <w:tcPr>
            <w:tcW w:w="7796" w:type="dxa"/>
            <w:shd w:val="clear" w:color="auto" w:fill="auto"/>
            <w:tcMar>
              <w:left w:w="57" w:type="dxa"/>
              <w:right w:w="57" w:type="dxa"/>
            </w:tcMar>
            <w:vAlign w:val="center"/>
          </w:tcPr>
          <w:p w14:paraId="17C503F6" w14:textId="23B7CB7B" w:rsidR="00F6009B" w:rsidRPr="003305E6" w:rsidRDefault="00F6009B" w:rsidP="001235DC">
            <w:pPr>
              <w:pStyle w:val="BodyText1"/>
              <w:spacing w:before="40" w:after="40"/>
              <w:jc w:val="left"/>
              <w:rPr>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64C217A6" w14:textId="11417771" w:rsidR="00F81C63" w:rsidRPr="009F1608" w:rsidRDefault="00F81C63" w:rsidP="00666DB1">
      <w:pPr>
        <w:spacing w:before="240" w:after="240"/>
        <w:contextualSpacing/>
        <w:rPr>
          <w:rFonts w:asciiTheme="minorHAnsi" w:eastAsiaTheme="minorHAnsi" w:hAnsiTheme="minorHAnsi" w:cstheme="minorBidi"/>
          <w:b/>
          <w:sz w:val="10"/>
          <w:szCs w:val="10"/>
        </w:rPr>
      </w:pPr>
    </w:p>
    <w:p w14:paraId="7DF34B87" w14:textId="552A110C" w:rsidR="00C549EA" w:rsidRPr="00847418" w:rsidRDefault="00C549EA" w:rsidP="00C549EA">
      <w:pPr>
        <w:pStyle w:val="ListParagraph"/>
        <w:numPr>
          <w:ilvl w:val="0"/>
          <w:numId w:val="26"/>
        </w:numPr>
        <w:spacing w:before="240" w:after="240"/>
        <w:contextualSpacing/>
        <w:rPr>
          <w:rFonts w:asciiTheme="minorHAnsi" w:eastAsiaTheme="minorHAnsi" w:hAnsiTheme="minorHAnsi" w:cstheme="minorBidi"/>
          <w:b/>
          <w:sz w:val="28"/>
          <w:szCs w:val="28"/>
        </w:rPr>
      </w:pPr>
      <w:r w:rsidRPr="00847418">
        <w:rPr>
          <w:rFonts w:asciiTheme="minorHAnsi" w:eastAsiaTheme="minorHAnsi" w:hAnsiTheme="minorHAnsi" w:cstheme="minorBidi"/>
          <w:b/>
          <w:sz w:val="28"/>
          <w:szCs w:val="28"/>
        </w:rPr>
        <w:t xml:space="preserve">Child </w:t>
      </w:r>
      <w:r w:rsidR="00604FF9" w:rsidRPr="00847418">
        <w:rPr>
          <w:rFonts w:asciiTheme="minorHAnsi" w:eastAsiaTheme="minorHAnsi" w:hAnsiTheme="minorHAnsi" w:cstheme="minorBidi"/>
          <w:b/>
          <w:sz w:val="28"/>
          <w:szCs w:val="28"/>
        </w:rPr>
        <w:t xml:space="preserve">or </w:t>
      </w:r>
      <w:r w:rsidR="005E23FE" w:rsidRPr="00847418">
        <w:rPr>
          <w:rFonts w:asciiTheme="minorHAnsi" w:eastAsiaTheme="minorHAnsi" w:hAnsiTheme="minorHAnsi" w:cstheme="minorBidi"/>
          <w:b/>
          <w:sz w:val="28"/>
          <w:szCs w:val="28"/>
        </w:rPr>
        <w:t>young person</w:t>
      </w:r>
      <w:r w:rsidRPr="00847418">
        <w:rPr>
          <w:rFonts w:asciiTheme="minorHAnsi" w:eastAsiaTheme="minorHAnsi" w:hAnsiTheme="minorHAnsi" w:cstheme="minorBidi"/>
          <w:b/>
          <w:sz w:val="28"/>
          <w:szCs w:val="28"/>
        </w:rPr>
        <w:t xml:space="preserve">’s </w:t>
      </w:r>
      <w:r w:rsidR="005E23FE" w:rsidRPr="00847418">
        <w:rPr>
          <w:rFonts w:asciiTheme="minorHAnsi" w:eastAsiaTheme="minorHAnsi" w:hAnsiTheme="minorHAnsi" w:cstheme="minorBidi"/>
          <w:b/>
          <w:sz w:val="28"/>
          <w:szCs w:val="28"/>
        </w:rPr>
        <w:t>b</w:t>
      </w:r>
      <w:r w:rsidRPr="00847418">
        <w:rPr>
          <w:rFonts w:asciiTheme="minorHAnsi" w:eastAsiaTheme="minorHAnsi" w:hAnsiTheme="minorHAnsi" w:cstheme="minorBidi"/>
          <w:b/>
          <w:sz w:val="28"/>
          <w:szCs w:val="28"/>
        </w:rPr>
        <w:t>ackground</w:t>
      </w:r>
    </w:p>
    <w:tbl>
      <w:tblPr>
        <w:tblStyle w:val="TableGrid"/>
        <w:tblW w:w="10774" w:type="dxa"/>
        <w:tblInd w:w="-743" w:type="dxa"/>
        <w:tblLayout w:type="fixed"/>
        <w:tblLook w:val="04A0" w:firstRow="1" w:lastRow="0" w:firstColumn="1" w:lastColumn="0" w:noHBand="0" w:noVBand="1"/>
      </w:tblPr>
      <w:tblGrid>
        <w:gridCol w:w="10774"/>
      </w:tblGrid>
      <w:tr w:rsidR="00C549EA" w:rsidRPr="0004455C" w14:paraId="5BFC3875" w14:textId="77777777" w:rsidTr="00292DEC">
        <w:trPr>
          <w:trHeight w:val="218"/>
        </w:trPr>
        <w:tc>
          <w:tcPr>
            <w:tcW w:w="10774" w:type="dxa"/>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auto" w:fill="35B0C1"/>
            <w:vAlign w:val="center"/>
          </w:tcPr>
          <w:p w14:paraId="79A57812" w14:textId="49DCEAA7" w:rsidR="00C549EA" w:rsidRPr="008942B3" w:rsidRDefault="00C549EA" w:rsidP="002A31A5">
            <w:pPr>
              <w:spacing w:before="80" w:after="80"/>
              <w:jc w:val="left"/>
              <w:rPr>
                <w:rFonts w:asciiTheme="minorHAnsi" w:hAnsiTheme="minorHAnsi" w:cs="Arial"/>
                <w:b/>
                <w:color w:val="FFFFFF" w:themeColor="background1"/>
                <w:szCs w:val="16"/>
              </w:rPr>
            </w:pPr>
            <w:r w:rsidRPr="00A472A1">
              <w:rPr>
                <w:rFonts w:asciiTheme="minorHAnsi" w:hAnsiTheme="minorHAnsi" w:cs="Arial"/>
                <w:b/>
                <w:color w:val="FFFFFF" w:themeColor="background1"/>
                <w:szCs w:val="16"/>
              </w:rPr>
              <w:t xml:space="preserve">CHILD </w:t>
            </w:r>
            <w:r w:rsidR="00604FF9">
              <w:rPr>
                <w:rFonts w:asciiTheme="minorHAnsi" w:hAnsiTheme="minorHAnsi" w:cs="Arial"/>
                <w:b/>
                <w:color w:val="FFFFFF" w:themeColor="background1"/>
                <w:szCs w:val="16"/>
              </w:rPr>
              <w:t>OR YOUNG PERSON’S</w:t>
            </w:r>
            <w:r w:rsidR="0068789A">
              <w:rPr>
                <w:rFonts w:asciiTheme="minorHAnsi" w:hAnsiTheme="minorHAnsi" w:cs="Arial"/>
                <w:b/>
                <w:color w:val="FFFFFF" w:themeColor="background1"/>
                <w:szCs w:val="16"/>
              </w:rPr>
              <w:t xml:space="preserve"> CHILD PROTECTION HISTORY AND</w:t>
            </w:r>
            <w:r w:rsidR="00604FF9">
              <w:rPr>
                <w:rFonts w:asciiTheme="minorHAnsi" w:hAnsiTheme="minorHAnsi" w:cs="Arial"/>
                <w:b/>
                <w:color w:val="FFFFFF" w:themeColor="background1"/>
                <w:szCs w:val="16"/>
              </w:rPr>
              <w:t xml:space="preserve"> </w:t>
            </w:r>
            <w:r w:rsidR="0068789A">
              <w:rPr>
                <w:rFonts w:asciiTheme="minorHAnsi" w:hAnsiTheme="minorHAnsi" w:cs="Arial"/>
                <w:b/>
                <w:color w:val="FFFFFF" w:themeColor="background1"/>
                <w:szCs w:val="16"/>
              </w:rPr>
              <w:t>CARE EXPERIENCE</w:t>
            </w:r>
          </w:p>
        </w:tc>
      </w:tr>
      <w:tr w:rsidR="00C549EA" w:rsidRPr="0096183F" w14:paraId="30C1749B" w14:textId="77777777" w:rsidTr="003D0DDA">
        <w:trPr>
          <w:trHeight w:val="335"/>
        </w:trPr>
        <w:tc>
          <w:tcPr>
            <w:tcW w:w="10774" w:type="dxa"/>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auto" w:fill="DAEEF3" w:themeFill="accent5" w:themeFillTint="33"/>
          </w:tcPr>
          <w:p w14:paraId="760ECC53" w14:textId="0E555CA2" w:rsidR="00C549EA" w:rsidRPr="0096183F" w:rsidRDefault="00C549EA" w:rsidP="008A08CB">
            <w:pPr>
              <w:pStyle w:val="NoSpacing"/>
              <w:spacing w:before="0" w:after="0"/>
              <w:rPr>
                <w:rFonts w:asciiTheme="minorHAnsi" w:hAnsiTheme="minorHAnsi" w:cstheme="minorHAnsi"/>
                <w:b/>
                <w:i/>
                <w:color w:val="FFFFFF" w:themeColor="background1"/>
                <w:sz w:val="16"/>
                <w:szCs w:val="16"/>
              </w:rPr>
            </w:pPr>
            <w:r w:rsidRPr="0096183F">
              <w:rPr>
                <w:rFonts w:asciiTheme="minorHAnsi" w:hAnsiTheme="minorHAnsi"/>
                <w:i/>
                <w:sz w:val="16"/>
                <w:szCs w:val="16"/>
              </w:rPr>
              <w:lastRenderedPageBreak/>
              <w:t xml:space="preserve">Briefly summarise the </w:t>
            </w:r>
            <w:r w:rsidR="00604FF9" w:rsidRPr="0096183F">
              <w:rPr>
                <w:rFonts w:asciiTheme="minorHAnsi" w:hAnsiTheme="minorHAnsi"/>
                <w:i/>
                <w:sz w:val="16"/>
                <w:szCs w:val="16"/>
              </w:rPr>
              <w:t xml:space="preserve">child or young </w:t>
            </w:r>
            <w:r w:rsidR="005E23FE" w:rsidRPr="0096183F">
              <w:rPr>
                <w:rFonts w:asciiTheme="minorHAnsi" w:hAnsiTheme="minorHAnsi" w:cstheme="minorHAnsi"/>
                <w:i/>
                <w:sz w:val="16"/>
                <w:szCs w:val="16"/>
              </w:rPr>
              <w:t>people</w:t>
            </w:r>
            <w:r w:rsidRPr="0096183F">
              <w:rPr>
                <w:rFonts w:asciiTheme="minorHAnsi" w:hAnsiTheme="minorHAnsi" w:cstheme="minorHAnsi"/>
                <w:i/>
                <w:sz w:val="16"/>
                <w:szCs w:val="16"/>
              </w:rPr>
              <w:t>’s</w:t>
            </w:r>
            <w:r w:rsidR="00F15198" w:rsidRPr="0096183F">
              <w:rPr>
                <w:rFonts w:asciiTheme="minorHAnsi" w:hAnsiTheme="minorHAnsi" w:cstheme="minorHAnsi"/>
                <w:i/>
                <w:sz w:val="16"/>
                <w:szCs w:val="16"/>
              </w:rPr>
              <w:t xml:space="preserve"> </w:t>
            </w:r>
            <w:r w:rsidR="00604FF9" w:rsidRPr="0096183F">
              <w:rPr>
                <w:rFonts w:asciiTheme="minorHAnsi" w:hAnsiTheme="minorHAnsi" w:cstheme="minorHAnsi"/>
                <w:i/>
                <w:sz w:val="16"/>
                <w:szCs w:val="16"/>
              </w:rPr>
              <w:t xml:space="preserve">person’s </w:t>
            </w:r>
            <w:r w:rsidRPr="0096183F">
              <w:rPr>
                <w:rFonts w:asciiTheme="minorHAnsi" w:hAnsiTheme="minorHAnsi"/>
                <w:i/>
                <w:sz w:val="16"/>
                <w:szCs w:val="16"/>
              </w:rPr>
              <w:t xml:space="preserve"> journey into care to provide context for the rest of the report. Include </w:t>
            </w:r>
            <w:r w:rsidR="007763AD" w:rsidRPr="0096183F">
              <w:rPr>
                <w:rFonts w:asciiTheme="minorHAnsi" w:hAnsiTheme="minorHAnsi" w:cstheme="minorHAnsi"/>
                <w:i/>
                <w:sz w:val="16"/>
                <w:szCs w:val="16"/>
              </w:rPr>
              <w:t>details of their trauma history and the impact of their experiences of harm. If</w:t>
            </w:r>
            <w:r w:rsidRPr="0096183F">
              <w:rPr>
                <w:rFonts w:asciiTheme="minorHAnsi" w:hAnsiTheme="minorHAnsi"/>
                <w:i/>
                <w:sz w:val="16"/>
                <w:szCs w:val="16"/>
              </w:rPr>
              <w:t xml:space="preserve"> relevant</w:t>
            </w:r>
            <w:r w:rsidR="007763AD" w:rsidRPr="0096183F">
              <w:rPr>
                <w:rFonts w:asciiTheme="minorHAnsi" w:hAnsiTheme="minorHAnsi" w:cstheme="minorHAnsi"/>
                <w:i/>
                <w:sz w:val="16"/>
                <w:szCs w:val="16"/>
              </w:rPr>
              <w:t>,</w:t>
            </w:r>
            <w:r w:rsidRPr="0096183F">
              <w:rPr>
                <w:rFonts w:asciiTheme="minorHAnsi" w:hAnsiTheme="minorHAnsi" w:cstheme="minorHAnsi"/>
                <w:i/>
                <w:sz w:val="16"/>
                <w:szCs w:val="16"/>
              </w:rPr>
              <w:t xml:space="preserve"> </w:t>
            </w:r>
            <w:r w:rsidR="007763AD" w:rsidRPr="0096183F">
              <w:rPr>
                <w:rFonts w:asciiTheme="minorHAnsi" w:hAnsiTheme="minorHAnsi" w:cstheme="minorHAnsi"/>
                <w:i/>
                <w:sz w:val="16"/>
                <w:szCs w:val="16"/>
              </w:rPr>
              <w:t>include the child or young person’s care history, including disruptions in their care arrangements</w:t>
            </w:r>
            <w:r w:rsidR="00314446" w:rsidRPr="0096183F">
              <w:rPr>
                <w:rFonts w:asciiTheme="minorHAnsi" w:hAnsiTheme="minorHAnsi" w:cstheme="minorHAnsi"/>
                <w:i/>
                <w:sz w:val="16"/>
                <w:szCs w:val="16"/>
              </w:rPr>
              <w:t xml:space="preserve"> (either before coming into care or whilst in care)</w:t>
            </w:r>
            <w:r w:rsidR="007763AD" w:rsidRPr="0096183F">
              <w:rPr>
                <w:rFonts w:asciiTheme="minorHAnsi" w:hAnsiTheme="minorHAnsi" w:cstheme="minorHAnsi"/>
                <w:i/>
                <w:sz w:val="16"/>
                <w:szCs w:val="16"/>
              </w:rPr>
              <w:t>, and other relevant factors.</w:t>
            </w:r>
            <w:r w:rsidRPr="0096183F">
              <w:rPr>
                <w:rFonts w:asciiTheme="minorHAnsi" w:hAnsiTheme="minorHAnsi"/>
                <w:i/>
                <w:sz w:val="16"/>
                <w:szCs w:val="16"/>
              </w:rPr>
              <w:t xml:space="preserve"> </w:t>
            </w:r>
            <w:r w:rsidR="008A08CB" w:rsidRPr="0096183F">
              <w:rPr>
                <w:rFonts w:asciiTheme="minorHAnsi" w:hAnsiTheme="minorHAnsi"/>
                <w:i/>
                <w:sz w:val="16"/>
                <w:szCs w:val="16"/>
              </w:rPr>
              <w:t xml:space="preserve">For assessments undertaken by a contracted agency this information should be provided in the referral. Additional information should be sought from </w:t>
            </w:r>
            <w:r w:rsidR="009655A7" w:rsidRPr="0096183F">
              <w:rPr>
                <w:rFonts w:asciiTheme="minorHAnsi" w:hAnsiTheme="minorHAnsi"/>
                <w:i/>
                <w:sz w:val="16"/>
                <w:szCs w:val="16"/>
              </w:rPr>
              <w:t xml:space="preserve">the </w:t>
            </w:r>
            <w:r w:rsidR="008A08CB" w:rsidRPr="0096183F">
              <w:rPr>
                <w:rFonts w:asciiTheme="minorHAnsi" w:hAnsiTheme="minorHAnsi"/>
                <w:i/>
                <w:sz w:val="16"/>
                <w:szCs w:val="16"/>
              </w:rPr>
              <w:t xml:space="preserve">DCP case </w:t>
            </w:r>
            <w:r w:rsidR="009655A7" w:rsidRPr="0096183F">
              <w:rPr>
                <w:rFonts w:asciiTheme="minorHAnsi" w:hAnsiTheme="minorHAnsi"/>
                <w:i/>
                <w:sz w:val="16"/>
                <w:szCs w:val="16"/>
              </w:rPr>
              <w:t>worker</w:t>
            </w:r>
            <w:r w:rsidR="008A08CB" w:rsidRPr="0096183F">
              <w:rPr>
                <w:rFonts w:asciiTheme="minorHAnsi" w:hAnsiTheme="minorHAnsi"/>
                <w:i/>
                <w:sz w:val="16"/>
                <w:szCs w:val="16"/>
              </w:rPr>
              <w:t>.</w:t>
            </w:r>
          </w:p>
        </w:tc>
      </w:tr>
      <w:tr w:rsidR="00C549EA" w:rsidRPr="0004455C" w14:paraId="39AA94E2" w14:textId="77777777" w:rsidTr="003174F1">
        <w:trPr>
          <w:trHeight w:val="558"/>
        </w:trPr>
        <w:tc>
          <w:tcPr>
            <w:tcW w:w="10774" w:type="dxa"/>
            <w:tcBorders>
              <w:top w:val="single" w:sz="4" w:space="0" w:color="4BACC6" w:themeColor="accent5"/>
              <w:left w:val="single" w:sz="4" w:space="0" w:color="4BACC6" w:themeColor="accent5"/>
              <w:bottom w:val="single" w:sz="4" w:space="0" w:color="4BACC6" w:themeColor="accent5"/>
              <w:right w:val="single" w:sz="4" w:space="0" w:color="4BACC6" w:themeColor="accent5"/>
            </w:tcBorders>
            <w:shd w:val="clear" w:color="auto" w:fill="FFFFFF" w:themeFill="background1"/>
          </w:tcPr>
          <w:p w14:paraId="1ABBED9B" w14:textId="5D05E82A" w:rsidR="00A047C2" w:rsidRDefault="000B1A6D" w:rsidP="00570AE9">
            <w:pPr>
              <w:spacing w:before="40" w:after="40"/>
              <w:ind w:right="95"/>
              <w:jc w:val="left"/>
              <w:rPr>
                <w:rFonts w:asciiTheme="minorHAnsi" w:hAnsiTheme="minorHAnsi" w:cs="Calibri"/>
                <w:b/>
                <w:sz w:val="18"/>
                <w:szCs w:val="18"/>
              </w:rPr>
            </w:pPr>
            <w:r w:rsidRPr="000B1A6D">
              <w:rPr>
                <w:rFonts w:asciiTheme="minorHAnsi" w:hAnsiTheme="minorHAnsi" w:cs="Calibri"/>
                <w:b/>
                <w:sz w:val="18"/>
                <w:szCs w:val="18"/>
              </w:rPr>
              <w:t xml:space="preserve">Background </w:t>
            </w:r>
            <w:r w:rsidR="005E23FE">
              <w:rPr>
                <w:rFonts w:asciiTheme="minorHAnsi" w:hAnsiTheme="minorHAnsi" w:cs="Calibri"/>
                <w:b/>
                <w:sz w:val="18"/>
                <w:szCs w:val="18"/>
              </w:rPr>
              <w:t>i</w:t>
            </w:r>
            <w:r w:rsidRPr="000B1A6D">
              <w:rPr>
                <w:rFonts w:asciiTheme="minorHAnsi" w:hAnsiTheme="minorHAnsi" w:cs="Calibri"/>
                <w:b/>
                <w:sz w:val="18"/>
                <w:szCs w:val="18"/>
              </w:rPr>
              <w:t>nformation</w:t>
            </w:r>
          </w:p>
          <w:p w14:paraId="2C62CD4C" w14:textId="647A5D15" w:rsidR="000B1A6D" w:rsidRDefault="000B1A6D" w:rsidP="00570AE9">
            <w:pPr>
              <w:spacing w:before="40" w:after="40"/>
              <w:ind w:right="95"/>
              <w:jc w:val="left"/>
              <w:rPr>
                <w:rFonts w:asciiTheme="minorHAnsi" w:hAnsiTheme="minorHAnsi" w:cs="Calibri"/>
                <w:i/>
                <w:color w:val="FF0000"/>
                <w:sz w:val="18"/>
                <w:szCs w:val="18"/>
              </w:rPr>
            </w:pPr>
            <w:r w:rsidRPr="000B1A6D">
              <w:rPr>
                <w:rFonts w:asciiTheme="minorHAnsi" w:hAnsiTheme="minorHAnsi" w:cs="Calibri"/>
                <w:i/>
                <w:color w:val="FF0000"/>
                <w:sz w:val="18"/>
                <w:szCs w:val="18"/>
              </w:rPr>
              <w:t xml:space="preserve">Briefly summarise the details of the family which includes parents, the child </w:t>
            </w:r>
            <w:r w:rsidR="00604FF9">
              <w:rPr>
                <w:rFonts w:asciiTheme="minorHAnsi" w:hAnsiTheme="minorHAnsi" w:cs="Calibri"/>
                <w:i/>
                <w:color w:val="FF0000"/>
                <w:sz w:val="18"/>
                <w:szCs w:val="18"/>
              </w:rPr>
              <w:t xml:space="preserve">or young person </w:t>
            </w:r>
            <w:r w:rsidRPr="000B1A6D">
              <w:rPr>
                <w:rFonts w:asciiTheme="minorHAnsi" w:hAnsiTheme="minorHAnsi" w:cs="Calibri"/>
                <w:i/>
                <w:color w:val="FF0000"/>
                <w:sz w:val="18"/>
                <w:szCs w:val="18"/>
              </w:rPr>
              <w:t>and siblings.</w:t>
            </w:r>
          </w:p>
          <w:p w14:paraId="124CE264" w14:textId="0203C4F7" w:rsidR="000B1A6D" w:rsidRPr="0018012B" w:rsidRDefault="0018012B" w:rsidP="00570AE9">
            <w:pPr>
              <w:spacing w:before="40" w:after="40"/>
              <w:ind w:right="95"/>
              <w:jc w:val="left"/>
              <w:rPr>
                <w:rFonts w:asciiTheme="minorHAnsi" w:hAnsiTheme="minorHAnsi" w:cs="Calibr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35CB1A55" w14:textId="77777777" w:rsidR="00377AED" w:rsidRDefault="00377AED" w:rsidP="00570AE9">
            <w:pPr>
              <w:spacing w:before="40" w:after="40"/>
              <w:ind w:right="95"/>
              <w:jc w:val="left"/>
              <w:rPr>
                <w:rFonts w:asciiTheme="minorHAnsi" w:hAnsiTheme="minorHAnsi" w:cs="Calibri"/>
                <w:i/>
                <w:color w:val="FF0000"/>
                <w:sz w:val="18"/>
                <w:szCs w:val="18"/>
              </w:rPr>
            </w:pPr>
          </w:p>
          <w:p w14:paraId="19FB1FFF" w14:textId="46A86A1A" w:rsidR="000B1A6D" w:rsidRDefault="000B1A6D" w:rsidP="00570AE9">
            <w:pPr>
              <w:spacing w:before="40" w:after="40"/>
              <w:ind w:right="95"/>
              <w:jc w:val="left"/>
              <w:rPr>
                <w:rFonts w:asciiTheme="minorHAnsi" w:hAnsiTheme="minorHAnsi" w:cs="Calibri"/>
                <w:b/>
                <w:sz w:val="18"/>
                <w:szCs w:val="18"/>
              </w:rPr>
            </w:pPr>
            <w:r w:rsidRPr="000B1A6D">
              <w:rPr>
                <w:rFonts w:asciiTheme="minorHAnsi" w:hAnsiTheme="minorHAnsi" w:cs="Calibri"/>
                <w:b/>
                <w:sz w:val="18"/>
                <w:szCs w:val="18"/>
              </w:rPr>
              <w:t xml:space="preserve">Child Protection </w:t>
            </w:r>
            <w:r w:rsidR="005E23FE">
              <w:rPr>
                <w:rFonts w:asciiTheme="minorHAnsi" w:hAnsiTheme="minorHAnsi" w:cs="Calibri"/>
                <w:b/>
                <w:sz w:val="18"/>
                <w:szCs w:val="18"/>
              </w:rPr>
              <w:t>h</w:t>
            </w:r>
            <w:r w:rsidRPr="000B1A6D">
              <w:rPr>
                <w:rFonts w:asciiTheme="minorHAnsi" w:hAnsiTheme="minorHAnsi" w:cs="Calibri"/>
                <w:b/>
                <w:sz w:val="18"/>
                <w:szCs w:val="18"/>
              </w:rPr>
              <w:t>istory</w:t>
            </w:r>
          </w:p>
          <w:p w14:paraId="5124D6B5" w14:textId="2C4C1DBB" w:rsidR="000B1A6D" w:rsidRDefault="000B1A6D" w:rsidP="00570AE9">
            <w:pPr>
              <w:spacing w:before="40" w:after="40"/>
              <w:ind w:right="95"/>
              <w:jc w:val="left"/>
              <w:rPr>
                <w:rFonts w:asciiTheme="minorHAnsi" w:hAnsiTheme="minorHAnsi" w:cs="Calibri"/>
                <w:i/>
                <w:color w:val="FF0000"/>
                <w:sz w:val="18"/>
                <w:szCs w:val="18"/>
              </w:rPr>
            </w:pPr>
            <w:r w:rsidRPr="000B1A6D">
              <w:rPr>
                <w:rFonts w:asciiTheme="minorHAnsi" w:hAnsiTheme="minorHAnsi" w:cs="Calibri"/>
                <w:i/>
                <w:color w:val="FF0000"/>
                <w:sz w:val="18"/>
                <w:szCs w:val="18"/>
              </w:rPr>
              <w:t xml:space="preserve">Provide a summary of </w:t>
            </w:r>
            <w:r w:rsidR="00311CA7">
              <w:rPr>
                <w:rFonts w:asciiTheme="minorHAnsi" w:hAnsiTheme="minorHAnsi" w:cs="Calibri"/>
                <w:i/>
                <w:color w:val="FF0000"/>
                <w:sz w:val="18"/>
                <w:szCs w:val="18"/>
              </w:rPr>
              <w:t>DCP</w:t>
            </w:r>
            <w:r w:rsidRPr="000B1A6D">
              <w:rPr>
                <w:rFonts w:asciiTheme="minorHAnsi" w:hAnsiTheme="minorHAnsi" w:cs="Calibri"/>
                <w:i/>
                <w:color w:val="FF0000"/>
                <w:sz w:val="18"/>
                <w:szCs w:val="18"/>
              </w:rPr>
              <w:t xml:space="preserve"> information in relation to the </w:t>
            </w:r>
            <w:r w:rsidR="00604FF9">
              <w:rPr>
                <w:rFonts w:asciiTheme="minorHAnsi" w:hAnsiTheme="minorHAnsi" w:cs="Calibri"/>
                <w:i/>
                <w:color w:val="FF0000"/>
                <w:sz w:val="18"/>
                <w:szCs w:val="18"/>
              </w:rPr>
              <w:t xml:space="preserve">child or young </w:t>
            </w:r>
            <w:r w:rsidR="00A84684">
              <w:rPr>
                <w:rFonts w:asciiTheme="minorHAnsi" w:hAnsiTheme="minorHAnsi" w:cs="Calibri"/>
                <w:i/>
                <w:color w:val="FF0000"/>
                <w:sz w:val="18"/>
                <w:szCs w:val="18"/>
              </w:rPr>
              <w:t>person’s</w:t>
            </w:r>
            <w:r w:rsidR="00604FF9">
              <w:rPr>
                <w:rFonts w:asciiTheme="minorHAnsi" w:hAnsiTheme="minorHAnsi" w:cs="Calibri"/>
                <w:i/>
                <w:color w:val="FF0000"/>
                <w:sz w:val="18"/>
                <w:szCs w:val="18"/>
              </w:rPr>
              <w:t xml:space="preserve"> </w:t>
            </w:r>
            <w:r w:rsidRPr="000B1A6D">
              <w:rPr>
                <w:rFonts w:asciiTheme="minorHAnsi" w:hAnsiTheme="minorHAnsi" w:cs="Calibri"/>
                <w:i/>
                <w:color w:val="FF0000"/>
                <w:sz w:val="18"/>
                <w:szCs w:val="18"/>
              </w:rPr>
              <w:t xml:space="preserve">removal and child protection </w:t>
            </w:r>
            <w:r w:rsidR="009655A7">
              <w:rPr>
                <w:rFonts w:asciiTheme="minorHAnsi" w:hAnsiTheme="minorHAnsi" w:cs="Calibri"/>
                <w:i/>
                <w:color w:val="FF0000"/>
                <w:sz w:val="18"/>
                <w:szCs w:val="18"/>
              </w:rPr>
              <w:t>history</w:t>
            </w:r>
            <w:r w:rsidRPr="000B1A6D">
              <w:rPr>
                <w:rFonts w:asciiTheme="minorHAnsi" w:hAnsiTheme="minorHAnsi" w:cs="Calibri"/>
                <w:i/>
                <w:color w:val="FF0000"/>
                <w:sz w:val="18"/>
                <w:szCs w:val="18"/>
              </w:rPr>
              <w:t>.</w:t>
            </w:r>
            <w:r w:rsidR="00377AED">
              <w:rPr>
                <w:rFonts w:asciiTheme="minorHAnsi" w:hAnsiTheme="minorHAnsi" w:cs="Calibri"/>
                <w:i/>
                <w:color w:val="FF0000"/>
                <w:sz w:val="18"/>
                <w:szCs w:val="18"/>
              </w:rPr>
              <w:t xml:space="preserve"> </w:t>
            </w:r>
            <w:r w:rsidR="00377AED" w:rsidRPr="00377AED">
              <w:rPr>
                <w:rFonts w:asciiTheme="minorHAnsi" w:hAnsiTheme="minorHAnsi" w:cs="Calibri"/>
                <w:i/>
                <w:color w:val="FF0000"/>
                <w:sz w:val="18"/>
                <w:szCs w:val="18"/>
              </w:rPr>
              <w:t xml:space="preserve">This information is in relation to the </w:t>
            </w:r>
            <w:r w:rsidR="00604FF9">
              <w:rPr>
                <w:rFonts w:asciiTheme="minorHAnsi" w:hAnsiTheme="minorHAnsi" w:cs="Calibri"/>
                <w:i/>
                <w:color w:val="FF0000"/>
                <w:sz w:val="18"/>
                <w:szCs w:val="18"/>
              </w:rPr>
              <w:t xml:space="preserve">child or young </w:t>
            </w:r>
            <w:r w:rsidR="00A84684">
              <w:rPr>
                <w:rFonts w:asciiTheme="minorHAnsi" w:hAnsiTheme="minorHAnsi" w:cs="Calibri"/>
                <w:i/>
                <w:color w:val="FF0000"/>
                <w:sz w:val="18"/>
                <w:szCs w:val="18"/>
              </w:rPr>
              <w:t xml:space="preserve">person </w:t>
            </w:r>
            <w:r w:rsidR="00A84684" w:rsidRPr="00377AED">
              <w:rPr>
                <w:rFonts w:asciiTheme="minorHAnsi" w:hAnsiTheme="minorHAnsi" w:cs="Calibri"/>
                <w:i/>
                <w:color w:val="FF0000"/>
                <w:sz w:val="18"/>
                <w:szCs w:val="18"/>
              </w:rPr>
              <w:t>and</w:t>
            </w:r>
            <w:r w:rsidR="00377AED" w:rsidRPr="00377AED">
              <w:rPr>
                <w:rFonts w:asciiTheme="minorHAnsi" w:hAnsiTheme="minorHAnsi" w:cs="Calibri"/>
                <w:i/>
                <w:color w:val="FF0000"/>
                <w:sz w:val="18"/>
                <w:szCs w:val="18"/>
              </w:rPr>
              <w:t xml:space="preserve"> speaks to any trauma experienced </w:t>
            </w:r>
            <w:r w:rsidR="009655A7">
              <w:rPr>
                <w:rFonts w:asciiTheme="minorHAnsi" w:hAnsiTheme="minorHAnsi" w:cs="Calibri"/>
                <w:i/>
                <w:color w:val="FF0000"/>
                <w:sz w:val="18"/>
                <w:szCs w:val="18"/>
              </w:rPr>
              <w:t xml:space="preserve">or other experiences </w:t>
            </w:r>
            <w:r w:rsidR="00377AED" w:rsidRPr="00377AED">
              <w:rPr>
                <w:rFonts w:asciiTheme="minorHAnsi" w:hAnsiTheme="minorHAnsi" w:cs="Calibri"/>
                <w:i/>
                <w:color w:val="FF0000"/>
                <w:sz w:val="18"/>
                <w:szCs w:val="18"/>
              </w:rPr>
              <w:t xml:space="preserve">they may have </w:t>
            </w:r>
            <w:r w:rsidR="009655A7">
              <w:rPr>
                <w:rFonts w:asciiTheme="minorHAnsi" w:hAnsiTheme="minorHAnsi" w:cs="Calibri"/>
                <w:i/>
                <w:color w:val="FF0000"/>
                <w:sz w:val="18"/>
                <w:szCs w:val="18"/>
              </w:rPr>
              <w:t xml:space="preserve">had </w:t>
            </w:r>
            <w:r w:rsidR="00377AED" w:rsidRPr="00377AED">
              <w:rPr>
                <w:rFonts w:asciiTheme="minorHAnsi" w:hAnsiTheme="minorHAnsi" w:cs="Calibri"/>
                <w:i/>
                <w:color w:val="FF0000"/>
                <w:sz w:val="18"/>
                <w:szCs w:val="18"/>
              </w:rPr>
              <w:t xml:space="preserve">which impacts on the </w:t>
            </w:r>
            <w:r w:rsidR="0066069F">
              <w:rPr>
                <w:rFonts w:asciiTheme="minorHAnsi" w:hAnsiTheme="minorHAnsi" w:cs="Calibri"/>
                <w:i/>
                <w:color w:val="FF0000"/>
                <w:sz w:val="18"/>
                <w:szCs w:val="18"/>
              </w:rPr>
              <w:t xml:space="preserve">applicant </w:t>
            </w:r>
            <w:r w:rsidR="00377AED" w:rsidRPr="00377AED">
              <w:rPr>
                <w:rFonts w:asciiTheme="minorHAnsi" w:hAnsiTheme="minorHAnsi" w:cs="Calibri"/>
                <w:i/>
                <w:color w:val="FF0000"/>
                <w:sz w:val="18"/>
                <w:szCs w:val="18"/>
              </w:rPr>
              <w:t>carer</w:t>
            </w:r>
            <w:r w:rsidR="00AE7F78">
              <w:rPr>
                <w:rFonts w:asciiTheme="minorHAnsi" w:hAnsiTheme="minorHAnsi" w:cs="Calibri"/>
                <w:i/>
                <w:color w:val="FF0000"/>
                <w:sz w:val="18"/>
                <w:szCs w:val="18"/>
              </w:rPr>
              <w:t>/</w:t>
            </w:r>
            <w:r w:rsidR="00377AED" w:rsidRPr="00377AED">
              <w:rPr>
                <w:rFonts w:asciiTheme="minorHAnsi" w:hAnsiTheme="minorHAnsi" w:cs="Calibri"/>
                <w:i/>
                <w:color w:val="FF0000"/>
                <w:sz w:val="18"/>
                <w:szCs w:val="18"/>
              </w:rPr>
              <w:t>s</w:t>
            </w:r>
            <w:r w:rsidR="00AE7F78">
              <w:rPr>
                <w:rFonts w:asciiTheme="minorHAnsi" w:hAnsiTheme="minorHAnsi" w:cs="Calibri"/>
                <w:i/>
                <w:color w:val="FF0000"/>
                <w:sz w:val="18"/>
                <w:szCs w:val="18"/>
              </w:rPr>
              <w:t>’</w:t>
            </w:r>
            <w:r w:rsidR="00377AED" w:rsidRPr="00377AED">
              <w:rPr>
                <w:rFonts w:asciiTheme="minorHAnsi" w:hAnsiTheme="minorHAnsi" w:cs="Calibri"/>
                <w:i/>
                <w:color w:val="FF0000"/>
                <w:sz w:val="18"/>
                <w:szCs w:val="18"/>
              </w:rPr>
              <w:t xml:space="preserve"> capacity to provide care.</w:t>
            </w:r>
          </w:p>
          <w:p w14:paraId="51338D63" w14:textId="0D9BDEC6" w:rsidR="00377AED" w:rsidRDefault="0018012B" w:rsidP="00570AE9">
            <w:pPr>
              <w:spacing w:before="40" w:after="40"/>
              <w:ind w:right="95"/>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1907478C" w14:textId="77777777" w:rsidR="009F1608" w:rsidRDefault="009F1608" w:rsidP="00570AE9">
            <w:pPr>
              <w:spacing w:before="40" w:after="40"/>
              <w:ind w:right="95"/>
              <w:jc w:val="left"/>
              <w:rPr>
                <w:rFonts w:asciiTheme="minorHAnsi" w:hAnsiTheme="minorHAnsi" w:cs="Calibri"/>
                <w:b/>
                <w:sz w:val="18"/>
                <w:szCs w:val="18"/>
              </w:rPr>
            </w:pPr>
          </w:p>
          <w:p w14:paraId="3E42B7AE" w14:textId="276ADCE5" w:rsidR="00377AED" w:rsidRDefault="00377AED" w:rsidP="00570AE9">
            <w:pPr>
              <w:spacing w:before="40" w:after="40"/>
              <w:ind w:right="95"/>
              <w:jc w:val="left"/>
              <w:rPr>
                <w:rFonts w:asciiTheme="minorHAnsi" w:hAnsiTheme="minorHAnsi" w:cs="Calibri"/>
                <w:b/>
                <w:sz w:val="18"/>
                <w:szCs w:val="18"/>
              </w:rPr>
            </w:pPr>
            <w:r w:rsidRPr="00377AED">
              <w:rPr>
                <w:rFonts w:asciiTheme="minorHAnsi" w:hAnsiTheme="minorHAnsi" w:cs="Calibri"/>
                <w:b/>
                <w:sz w:val="18"/>
                <w:szCs w:val="18"/>
              </w:rPr>
              <w:t xml:space="preserve">Placement </w:t>
            </w:r>
            <w:r w:rsidR="005E23FE">
              <w:rPr>
                <w:rFonts w:asciiTheme="minorHAnsi" w:hAnsiTheme="minorHAnsi" w:cs="Calibri"/>
                <w:b/>
                <w:sz w:val="18"/>
                <w:szCs w:val="18"/>
              </w:rPr>
              <w:t>h</w:t>
            </w:r>
            <w:r w:rsidRPr="00377AED">
              <w:rPr>
                <w:rFonts w:asciiTheme="minorHAnsi" w:hAnsiTheme="minorHAnsi" w:cs="Calibri"/>
                <w:b/>
                <w:sz w:val="18"/>
                <w:szCs w:val="18"/>
              </w:rPr>
              <w:t>istory</w:t>
            </w:r>
          </w:p>
          <w:p w14:paraId="7436A8C3" w14:textId="00C3B53A" w:rsidR="00377AED" w:rsidRDefault="00377AED" w:rsidP="00377AED">
            <w:pPr>
              <w:spacing w:after="0" w:line="240" w:lineRule="auto"/>
              <w:contextualSpacing/>
              <w:rPr>
                <w:rFonts w:asciiTheme="minorHAnsi" w:eastAsiaTheme="minorHAnsi" w:hAnsiTheme="minorHAnsi" w:cstheme="minorBidi"/>
                <w:b/>
                <w:color w:val="FF0000"/>
                <w:sz w:val="18"/>
                <w:szCs w:val="18"/>
              </w:rPr>
            </w:pPr>
            <w:r w:rsidRPr="00377AED">
              <w:rPr>
                <w:rFonts w:asciiTheme="minorHAnsi" w:eastAsiaTheme="minorHAnsi" w:hAnsiTheme="minorHAnsi" w:cstheme="minorBidi"/>
                <w:i/>
                <w:color w:val="FF0000"/>
                <w:sz w:val="18"/>
                <w:szCs w:val="18"/>
              </w:rPr>
              <w:t xml:space="preserve">This information is in relation to the </w:t>
            </w:r>
            <w:r w:rsidR="00604FF9">
              <w:rPr>
                <w:rFonts w:asciiTheme="minorHAnsi" w:eastAsiaTheme="minorHAnsi" w:hAnsiTheme="minorHAnsi" w:cstheme="minorBidi"/>
                <w:i/>
                <w:color w:val="FF0000"/>
                <w:sz w:val="18"/>
                <w:szCs w:val="18"/>
              </w:rPr>
              <w:t xml:space="preserve">child or young person’s </w:t>
            </w:r>
            <w:r w:rsidRPr="00377AED">
              <w:rPr>
                <w:rFonts w:asciiTheme="minorHAnsi" w:eastAsiaTheme="minorHAnsi" w:hAnsiTheme="minorHAnsi" w:cstheme="minorBidi"/>
                <w:i/>
                <w:color w:val="FF0000"/>
                <w:sz w:val="18"/>
                <w:szCs w:val="18"/>
              </w:rPr>
              <w:t>placement</w:t>
            </w:r>
            <w:r w:rsidR="00D66001">
              <w:rPr>
                <w:rFonts w:asciiTheme="minorHAnsi" w:eastAsiaTheme="minorHAnsi" w:hAnsiTheme="minorHAnsi" w:cstheme="minorBidi"/>
                <w:i/>
                <w:color w:val="FF0000"/>
                <w:sz w:val="18"/>
                <w:szCs w:val="18"/>
              </w:rPr>
              <w:t xml:space="preserve"> history</w:t>
            </w:r>
            <w:r w:rsidR="00F15198">
              <w:rPr>
                <w:rFonts w:asciiTheme="minorHAnsi" w:eastAsiaTheme="minorHAnsi" w:hAnsiTheme="minorHAnsi" w:cstheme="minorBidi"/>
                <w:i/>
                <w:color w:val="FF0000"/>
                <w:sz w:val="18"/>
                <w:szCs w:val="18"/>
              </w:rPr>
              <w:t>.</w:t>
            </w:r>
          </w:p>
          <w:p w14:paraId="12DCA01E" w14:textId="599182E5" w:rsidR="00377AED" w:rsidRDefault="0018012B" w:rsidP="008874BD">
            <w:pPr>
              <w:spacing w:before="40" w:after="40"/>
              <w:ind w:right="95"/>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p w14:paraId="3E576089" w14:textId="77777777" w:rsidR="0018012B" w:rsidRPr="008874BD" w:rsidRDefault="0018012B" w:rsidP="008874BD">
            <w:pPr>
              <w:spacing w:before="40" w:after="40"/>
              <w:ind w:right="95"/>
              <w:jc w:val="left"/>
              <w:rPr>
                <w:rFonts w:asciiTheme="minorHAnsi" w:hAnsiTheme="minorHAnsi"/>
                <w:sz w:val="18"/>
                <w:szCs w:val="18"/>
              </w:rPr>
            </w:pPr>
          </w:p>
          <w:p w14:paraId="0F89ABC5" w14:textId="77777777" w:rsidR="00377AED" w:rsidRPr="00377AED" w:rsidRDefault="00377AED" w:rsidP="0018012B">
            <w:pPr>
              <w:spacing w:after="120" w:line="240" w:lineRule="auto"/>
              <w:contextualSpacing/>
              <w:rPr>
                <w:rFonts w:asciiTheme="minorHAnsi" w:eastAsiaTheme="minorHAnsi" w:hAnsiTheme="minorHAnsi" w:cstheme="minorBidi"/>
                <w:b/>
                <w:sz w:val="18"/>
                <w:szCs w:val="18"/>
              </w:rPr>
            </w:pPr>
            <w:r w:rsidRPr="00377AED">
              <w:rPr>
                <w:rFonts w:asciiTheme="minorHAnsi" w:eastAsiaTheme="minorHAnsi" w:hAnsiTheme="minorHAnsi" w:cstheme="minorBidi"/>
                <w:b/>
                <w:sz w:val="18"/>
                <w:szCs w:val="18"/>
              </w:rPr>
              <w:t>Current Youth Court Orders</w:t>
            </w:r>
          </w:p>
          <w:p w14:paraId="74248FB9" w14:textId="7C92ABA5" w:rsidR="0018012B" w:rsidRPr="00292DEC" w:rsidRDefault="0018012B" w:rsidP="008874BD">
            <w:pPr>
              <w:spacing w:before="40" w:after="40"/>
              <w:ind w:right="95"/>
              <w:jc w:val="left"/>
              <w:rPr>
                <w:rFonts w:asciiTheme="minorHAnsi" w:hAnsiTheme="minorHAnsi"/>
                <w:sz w:val="18"/>
                <w:szCs w:val="18"/>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p>
        </w:tc>
      </w:tr>
    </w:tbl>
    <w:p w14:paraId="601E727F" w14:textId="77777777" w:rsidR="00C549EA" w:rsidRPr="008942B3" w:rsidRDefault="00C549EA" w:rsidP="00C549EA">
      <w:pPr>
        <w:spacing w:before="240" w:after="0" w:line="240" w:lineRule="auto"/>
        <w:contextualSpacing/>
        <w:rPr>
          <w:rFonts w:asciiTheme="minorHAnsi" w:eastAsiaTheme="minorHAnsi" w:hAnsiTheme="minorHAnsi" w:cstheme="minorBidi"/>
          <w:b/>
          <w:sz w:val="14"/>
          <w:szCs w:val="26"/>
        </w:rPr>
      </w:pPr>
    </w:p>
    <w:tbl>
      <w:tblPr>
        <w:tblStyle w:val="TableGrid2"/>
        <w:tblW w:w="10774" w:type="dxa"/>
        <w:tblInd w:w="-743" w:type="dxa"/>
        <w:tblBorders>
          <w:top w:val="single" w:sz="4" w:space="0" w:color="4BACC6" w:themeColor="accent5"/>
          <w:left w:val="single" w:sz="4" w:space="0" w:color="4BACC6" w:themeColor="accent5"/>
          <w:bottom w:val="single" w:sz="4" w:space="0" w:color="4BACC6" w:themeColor="accent5"/>
          <w:right w:val="single" w:sz="4" w:space="0" w:color="4BACC6" w:themeColor="accent5"/>
          <w:insideH w:val="single" w:sz="4" w:space="0" w:color="4BACC6" w:themeColor="accent5"/>
          <w:insideV w:val="single" w:sz="4" w:space="0" w:color="4BACC6" w:themeColor="accent5"/>
        </w:tblBorders>
        <w:tblLayout w:type="fixed"/>
        <w:tblLook w:val="04A0" w:firstRow="1" w:lastRow="0" w:firstColumn="1" w:lastColumn="0" w:noHBand="0" w:noVBand="1"/>
      </w:tblPr>
      <w:tblGrid>
        <w:gridCol w:w="10774"/>
      </w:tblGrid>
      <w:tr w:rsidR="00C549EA" w:rsidRPr="00C92C2E" w14:paraId="366BABE0" w14:textId="77777777" w:rsidTr="00002DAA">
        <w:trPr>
          <w:trHeight w:val="206"/>
        </w:trPr>
        <w:tc>
          <w:tcPr>
            <w:tcW w:w="10774" w:type="dxa"/>
            <w:shd w:val="clear" w:color="auto" w:fill="35B0C1"/>
            <w:vAlign w:val="center"/>
          </w:tcPr>
          <w:p w14:paraId="0B1B6E85" w14:textId="5D05FD0A" w:rsidR="00C549EA" w:rsidRPr="00E50A4A" w:rsidRDefault="00C549EA" w:rsidP="00B75324">
            <w:pPr>
              <w:spacing w:after="0" w:line="240" w:lineRule="auto"/>
              <w:contextualSpacing/>
              <w:rPr>
                <w:rFonts w:eastAsia="MS Mincho" w:cs="Calibri"/>
                <w:i/>
                <w:sz w:val="16"/>
                <w:szCs w:val="16"/>
              </w:rPr>
            </w:pPr>
            <w:r w:rsidRPr="00C92C2E">
              <w:rPr>
                <w:b/>
                <w:color w:val="FFFFFF" w:themeColor="background1"/>
              </w:rPr>
              <w:t>CHILD</w:t>
            </w:r>
            <w:r w:rsidR="0068789A">
              <w:rPr>
                <w:b/>
                <w:color w:val="FFFFFF" w:themeColor="background1"/>
              </w:rPr>
              <w:t xml:space="preserve"> </w:t>
            </w:r>
            <w:r w:rsidR="005E23FE">
              <w:rPr>
                <w:b/>
                <w:color w:val="FFFFFF" w:themeColor="background1"/>
              </w:rPr>
              <w:t>OR</w:t>
            </w:r>
            <w:r w:rsidR="0068789A">
              <w:rPr>
                <w:b/>
                <w:color w:val="FFFFFF" w:themeColor="background1"/>
              </w:rPr>
              <w:t xml:space="preserve"> YOUNG PERSON</w:t>
            </w:r>
            <w:r w:rsidRPr="00C92C2E">
              <w:rPr>
                <w:b/>
                <w:color w:val="FFFFFF" w:themeColor="background1"/>
              </w:rPr>
              <w:t>S</w:t>
            </w:r>
            <w:r w:rsidR="0068789A">
              <w:rPr>
                <w:b/>
                <w:color w:val="FFFFFF" w:themeColor="background1"/>
              </w:rPr>
              <w:t>’</w:t>
            </w:r>
            <w:r w:rsidRPr="00C92C2E">
              <w:rPr>
                <w:rFonts w:cstheme="minorHAnsi"/>
                <w:b/>
                <w:color w:val="FFFFFF" w:themeColor="background1"/>
              </w:rPr>
              <w:t xml:space="preserve"> NEEDS</w:t>
            </w:r>
            <w:r w:rsidRPr="001D4B8A">
              <w:rPr>
                <w:rFonts w:eastAsia="MS Mincho" w:cs="Calibri"/>
                <w:i/>
                <w:sz w:val="16"/>
                <w:szCs w:val="16"/>
              </w:rPr>
              <w:t xml:space="preserve"> </w:t>
            </w:r>
          </w:p>
        </w:tc>
      </w:tr>
      <w:tr w:rsidR="00C549EA" w:rsidRPr="0096183F" w14:paraId="288B74F6" w14:textId="77777777" w:rsidTr="00292DEC">
        <w:trPr>
          <w:trHeight w:val="143"/>
        </w:trPr>
        <w:tc>
          <w:tcPr>
            <w:tcW w:w="10774" w:type="dxa"/>
            <w:shd w:val="clear" w:color="auto" w:fill="DAEEF3" w:themeFill="accent5" w:themeFillTint="33"/>
            <w:vAlign w:val="center"/>
          </w:tcPr>
          <w:p w14:paraId="5BAD75C2" w14:textId="78F1B43F" w:rsidR="00C549EA" w:rsidRPr="0096183F" w:rsidRDefault="00C549EA" w:rsidP="000D356F">
            <w:pPr>
              <w:spacing w:before="240" w:after="0" w:line="240" w:lineRule="auto"/>
              <w:contextualSpacing/>
              <w:rPr>
                <w:b/>
                <w:i/>
                <w:color w:val="FFFFFF" w:themeColor="background1"/>
                <w:sz w:val="16"/>
                <w:szCs w:val="16"/>
                <w:highlight w:val="yellow"/>
              </w:rPr>
            </w:pPr>
            <w:r w:rsidRPr="0096183F">
              <w:rPr>
                <w:i/>
                <w:sz w:val="16"/>
                <w:szCs w:val="16"/>
              </w:rPr>
              <w:t xml:space="preserve">Provide an overview of the identified needs of </w:t>
            </w:r>
            <w:r w:rsidR="005A2B28" w:rsidRPr="0096183F">
              <w:rPr>
                <w:rFonts w:eastAsia="MS Mincho" w:cs="Calibri"/>
                <w:i/>
                <w:sz w:val="16"/>
                <w:szCs w:val="16"/>
              </w:rPr>
              <w:t xml:space="preserve">the </w:t>
            </w:r>
            <w:r w:rsidR="005A2B28" w:rsidRPr="0096183F">
              <w:rPr>
                <w:i/>
                <w:sz w:val="16"/>
                <w:szCs w:val="16"/>
              </w:rPr>
              <w:t>child</w:t>
            </w:r>
            <w:r w:rsidR="005A2B28" w:rsidRPr="0096183F">
              <w:rPr>
                <w:rFonts w:eastAsia="MS Mincho" w:cs="Calibri"/>
                <w:i/>
                <w:sz w:val="16"/>
                <w:szCs w:val="16"/>
              </w:rPr>
              <w:t xml:space="preserve"> or young person</w:t>
            </w:r>
            <w:r w:rsidR="003D2FF3" w:rsidRPr="0096183F">
              <w:rPr>
                <w:i/>
                <w:sz w:val="16"/>
                <w:szCs w:val="16"/>
              </w:rPr>
              <w:t>.</w:t>
            </w:r>
            <w:r w:rsidR="00A047C2" w:rsidRPr="0096183F">
              <w:rPr>
                <w:i/>
                <w:sz w:val="16"/>
                <w:szCs w:val="16"/>
              </w:rPr>
              <w:t xml:space="preserve"> </w:t>
            </w:r>
            <w:r w:rsidR="008A08CB" w:rsidRPr="0096183F">
              <w:rPr>
                <w:i/>
                <w:sz w:val="16"/>
                <w:szCs w:val="16"/>
              </w:rPr>
              <w:t xml:space="preserve">For assessments undertaken by a contracted agency this information should be provided in the referral. Additional information should be sought from </w:t>
            </w:r>
            <w:r w:rsidR="006D1AD7" w:rsidRPr="0096183F">
              <w:rPr>
                <w:i/>
                <w:sz w:val="16"/>
                <w:szCs w:val="16"/>
              </w:rPr>
              <w:t xml:space="preserve">the </w:t>
            </w:r>
            <w:r w:rsidR="008A08CB" w:rsidRPr="0096183F">
              <w:rPr>
                <w:i/>
                <w:sz w:val="16"/>
                <w:szCs w:val="16"/>
              </w:rPr>
              <w:t xml:space="preserve">DCP case </w:t>
            </w:r>
            <w:r w:rsidR="006D1AD7" w:rsidRPr="0096183F">
              <w:rPr>
                <w:i/>
                <w:sz w:val="16"/>
                <w:szCs w:val="16"/>
              </w:rPr>
              <w:t>worker</w:t>
            </w:r>
            <w:r w:rsidR="00314446" w:rsidRPr="0096183F">
              <w:rPr>
                <w:rFonts w:cstheme="minorHAnsi"/>
                <w:i/>
                <w:sz w:val="16"/>
                <w:szCs w:val="16"/>
              </w:rPr>
              <w:t xml:space="preserve"> as required</w:t>
            </w:r>
            <w:r w:rsidR="008A08CB" w:rsidRPr="0096183F">
              <w:rPr>
                <w:i/>
                <w:sz w:val="16"/>
                <w:szCs w:val="16"/>
              </w:rPr>
              <w:t>.</w:t>
            </w:r>
          </w:p>
        </w:tc>
      </w:tr>
      <w:tr w:rsidR="00C549EA" w:rsidRPr="00C92C2E" w14:paraId="44789ADD" w14:textId="77777777" w:rsidTr="00B75324">
        <w:trPr>
          <w:trHeight w:val="690"/>
        </w:trPr>
        <w:tc>
          <w:tcPr>
            <w:tcW w:w="10774" w:type="dxa"/>
            <w:shd w:val="clear" w:color="auto" w:fill="FFFFFF" w:themeFill="background1"/>
          </w:tcPr>
          <w:p w14:paraId="3DDB11E9" w14:textId="66C12E34" w:rsidR="000217CD" w:rsidRPr="007F2F15" w:rsidRDefault="007F2F15" w:rsidP="00A047C2">
            <w:pPr>
              <w:spacing w:before="40" w:after="40"/>
              <w:ind w:right="95"/>
              <w:jc w:val="both"/>
              <w:rPr>
                <w:rFonts w:eastAsia="MS Mincho" w:cs="Calibri"/>
                <w:i/>
                <w:color w:val="FF0000"/>
                <w:sz w:val="18"/>
                <w:szCs w:val="18"/>
              </w:rPr>
            </w:pPr>
            <w:r w:rsidRPr="007F2F15">
              <w:rPr>
                <w:rFonts w:eastAsia="MS Mincho" w:cs="Calibri"/>
                <w:i/>
                <w:color w:val="FF0000"/>
                <w:sz w:val="18"/>
                <w:szCs w:val="18"/>
              </w:rPr>
              <w:t xml:space="preserve">Please include </w:t>
            </w:r>
            <w:r w:rsidR="00F15198">
              <w:rPr>
                <w:rFonts w:eastAsia="MS Mincho" w:cs="Calibri"/>
                <w:i/>
                <w:color w:val="FF0000"/>
                <w:sz w:val="18"/>
                <w:szCs w:val="18"/>
              </w:rPr>
              <w:t xml:space="preserve">a </w:t>
            </w:r>
            <w:r w:rsidRPr="007F2F15">
              <w:rPr>
                <w:rFonts w:eastAsia="MS Mincho" w:cs="Calibri"/>
                <w:i/>
                <w:color w:val="FF0000"/>
                <w:sz w:val="18"/>
                <w:szCs w:val="18"/>
              </w:rPr>
              <w:t xml:space="preserve">summary from any reports from specialised services including </w:t>
            </w:r>
            <w:r w:rsidR="00314446">
              <w:rPr>
                <w:rFonts w:eastAsia="MS Mincho" w:cs="Calibri"/>
                <w:i/>
                <w:color w:val="FF0000"/>
                <w:sz w:val="18"/>
                <w:szCs w:val="18"/>
              </w:rPr>
              <w:t xml:space="preserve">their </w:t>
            </w:r>
            <w:r w:rsidRPr="007F2F15">
              <w:rPr>
                <w:rFonts w:eastAsia="MS Mincho" w:cs="Calibri"/>
                <w:i/>
                <w:color w:val="FF0000"/>
                <w:sz w:val="18"/>
                <w:szCs w:val="18"/>
              </w:rPr>
              <w:t>psycholog</w:t>
            </w:r>
            <w:r w:rsidR="00314446">
              <w:rPr>
                <w:rFonts w:eastAsia="MS Mincho" w:cs="Calibri"/>
                <w:i/>
                <w:color w:val="FF0000"/>
                <w:sz w:val="18"/>
                <w:szCs w:val="18"/>
              </w:rPr>
              <w:t>ist</w:t>
            </w:r>
            <w:r w:rsidRPr="007F2F15">
              <w:rPr>
                <w:rFonts w:eastAsia="MS Mincho" w:cs="Calibri"/>
                <w:i/>
                <w:color w:val="FF0000"/>
                <w:sz w:val="18"/>
                <w:szCs w:val="18"/>
              </w:rPr>
              <w:t>, occupational therap</w:t>
            </w:r>
            <w:r w:rsidR="00314446">
              <w:rPr>
                <w:rFonts w:eastAsia="MS Mincho" w:cs="Calibri"/>
                <w:i/>
                <w:color w:val="FF0000"/>
                <w:sz w:val="18"/>
                <w:szCs w:val="18"/>
              </w:rPr>
              <w:t>ist</w:t>
            </w:r>
            <w:r w:rsidR="008E1ACC">
              <w:rPr>
                <w:rFonts w:eastAsia="MS Mincho" w:cs="Calibri"/>
                <w:i/>
                <w:color w:val="FF0000"/>
                <w:sz w:val="18"/>
                <w:szCs w:val="18"/>
              </w:rPr>
              <w:t>,</w:t>
            </w:r>
            <w:r w:rsidRPr="007F2F15">
              <w:rPr>
                <w:rFonts w:eastAsia="MS Mincho" w:cs="Calibri"/>
                <w:i/>
                <w:color w:val="FF0000"/>
                <w:sz w:val="18"/>
                <w:szCs w:val="18"/>
              </w:rPr>
              <w:t xml:space="preserve"> speech</w:t>
            </w:r>
            <w:r w:rsidR="008E1ACC">
              <w:rPr>
                <w:rFonts w:eastAsia="MS Mincho" w:cs="Calibri"/>
                <w:i/>
                <w:color w:val="FF0000"/>
                <w:sz w:val="18"/>
                <w:szCs w:val="18"/>
              </w:rPr>
              <w:t xml:space="preserve"> therap</w:t>
            </w:r>
            <w:r w:rsidR="00314446">
              <w:rPr>
                <w:rFonts w:eastAsia="MS Mincho" w:cs="Calibri"/>
                <w:i/>
                <w:color w:val="FF0000"/>
                <w:sz w:val="18"/>
                <w:szCs w:val="18"/>
              </w:rPr>
              <w:t>ist</w:t>
            </w:r>
            <w:r w:rsidRPr="007F2F15">
              <w:rPr>
                <w:rFonts w:eastAsia="MS Mincho" w:cs="Calibri"/>
                <w:i/>
                <w:color w:val="FF0000"/>
                <w:sz w:val="18"/>
                <w:szCs w:val="18"/>
              </w:rPr>
              <w:t xml:space="preserve"> etc.</w:t>
            </w:r>
          </w:p>
          <w:p w14:paraId="4A468A92" w14:textId="5E8560AF" w:rsidR="00A047C2" w:rsidRDefault="00A047C2" w:rsidP="00A047C2">
            <w:pPr>
              <w:spacing w:before="40" w:after="40"/>
              <w:ind w:right="95"/>
              <w:jc w:val="both"/>
              <w:rPr>
                <w:rFonts w:eastAsia="MS Mincho" w:cs="Calibri"/>
                <w:b/>
                <w:sz w:val="18"/>
                <w:szCs w:val="18"/>
              </w:rPr>
            </w:pPr>
            <w:r w:rsidRPr="00A047C2">
              <w:rPr>
                <w:rFonts w:eastAsia="MS Mincho" w:cs="Calibri"/>
                <w:b/>
                <w:sz w:val="18"/>
                <w:szCs w:val="18"/>
              </w:rPr>
              <w:t>Complexity Assessment Tool</w:t>
            </w:r>
          </w:p>
          <w:p w14:paraId="21A7F1D5" w14:textId="7FCCDBF5" w:rsidR="00270DE7" w:rsidRDefault="00A047C2" w:rsidP="00A047C2">
            <w:pPr>
              <w:spacing w:before="40" w:after="40"/>
              <w:ind w:right="95"/>
              <w:jc w:val="both"/>
              <w:rPr>
                <w:rFonts w:eastAsia="MS Mincho" w:cs="Calibri"/>
                <w:sz w:val="18"/>
                <w:szCs w:val="18"/>
              </w:rPr>
            </w:pPr>
            <w:r w:rsidRPr="00A047C2">
              <w:rPr>
                <w:rFonts w:eastAsia="MS Mincho" w:cs="Calibri"/>
                <w:sz w:val="18"/>
                <w:szCs w:val="18"/>
              </w:rPr>
              <w:t xml:space="preserve">A Complexity Assessment Tool (CAT) was completed by the </w:t>
            </w:r>
            <w:r w:rsidR="008E1ACC">
              <w:rPr>
                <w:rFonts w:eastAsia="MS Mincho" w:cs="Calibri"/>
                <w:sz w:val="18"/>
                <w:szCs w:val="18"/>
              </w:rPr>
              <w:t>DCP</w:t>
            </w:r>
            <w:r w:rsidRPr="00A047C2">
              <w:rPr>
                <w:rFonts w:eastAsia="MS Mincho" w:cs="Calibri"/>
                <w:sz w:val="18"/>
                <w:szCs w:val="18"/>
              </w:rPr>
              <w:t xml:space="preserve"> </w:t>
            </w:r>
            <w:r w:rsidR="008E1ACC">
              <w:rPr>
                <w:rFonts w:eastAsia="MS Mincho" w:cs="Calibri"/>
                <w:sz w:val="18"/>
                <w:szCs w:val="18"/>
              </w:rPr>
              <w:t xml:space="preserve">case </w:t>
            </w:r>
            <w:r w:rsidRPr="00A047C2">
              <w:rPr>
                <w:rFonts w:eastAsia="MS Mincho" w:cs="Calibri"/>
                <w:sz w:val="18"/>
                <w:szCs w:val="18"/>
              </w:rPr>
              <w:t xml:space="preserve">worker on </w:t>
            </w:r>
            <w:r w:rsidR="001235DC" w:rsidRPr="003305E6">
              <w:rPr>
                <w:sz w:val="18"/>
                <w:szCs w:val="18"/>
              </w:rPr>
              <w:fldChar w:fldCharType="begin">
                <w:ffData>
                  <w:name w:val=""/>
                  <w:enabled/>
                  <w:calcOnExit w:val="0"/>
                  <w:textInput/>
                </w:ffData>
              </w:fldChar>
            </w:r>
            <w:r w:rsidR="001235DC" w:rsidRPr="003305E6">
              <w:rPr>
                <w:sz w:val="18"/>
                <w:szCs w:val="18"/>
              </w:rPr>
              <w:instrText xml:space="preserve"> FORMTEXT </w:instrText>
            </w:r>
            <w:r w:rsidR="001235DC" w:rsidRPr="003305E6">
              <w:rPr>
                <w:sz w:val="18"/>
                <w:szCs w:val="18"/>
              </w:rPr>
            </w:r>
            <w:r w:rsidR="001235DC" w:rsidRPr="003305E6">
              <w:rPr>
                <w:sz w:val="18"/>
                <w:szCs w:val="18"/>
              </w:rPr>
              <w:fldChar w:fldCharType="separate"/>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fldChar w:fldCharType="end"/>
            </w:r>
            <w:r w:rsidR="001235DC" w:rsidRPr="003305E6">
              <w:rPr>
                <w:sz w:val="18"/>
                <w:szCs w:val="18"/>
              </w:rPr>
              <w:t xml:space="preserve">/ </w:t>
            </w:r>
            <w:r w:rsidR="001235DC" w:rsidRPr="003305E6">
              <w:rPr>
                <w:sz w:val="18"/>
                <w:szCs w:val="18"/>
              </w:rPr>
              <w:fldChar w:fldCharType="begin">
                <w:ffData>
                  <w:name w:val=""/>
                  <w:enabled/>
                  <w:calcOnExit w:val="0"/>
                  <w:textInput/>
                </w:ffData>
              </w:fldChar>
            </w:r>
            <w:r w:rsidR="001235DC" w:rsidRPr="003305E6">
              <w:rPr>
                <w:sz w:val="18"/>
                <w:szCs w:val="18"/>
              </w:rPr>
              <w:instrText xml:space="preserve"> FORMTEXT </w:instrText>
            </w:r>
            <w:r w:rsidR="001235DC" w:rsidRPr="003305E6">
              <w:rPr>
                <w:sz w:val="18"/>
                <w:szCs w:val="18"/>
              </w:rPr>
            </w:r>
            <w:r w:rsidR="001235DC" w:rsidRPr="003305E6">
              <w:rPr>
                <w:sz w:val="18"/>
                <w:szCs w:val="18"/>
              </w:rPr>
              <w:fldChar w:fldCharType="separate"/>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fldChar w:fldCharType="end"/>
            </w:r>
            <w:r w:rsidR="001235DC" w:rsidRPr="003305E6">
              <w:rPr>
                <w:sz w:val="18"/>
                <w:szCs w:val="18"/>
              </w:rPr>
              <w:t xml:space="preserve"> / </w:t>
            </w:r>
            <w:r w:rsidR="001235DC" w:rsidRPr="003305E6">
              <w:rPr>
                <w:sz w:val="18"/>
                <w:szCs w:val="18"/>
              </w:rPr>
              <w:fldChar w:fldCharType="begin">
                <w:ffData>
                  <w:name w:val=""/>
                  <w:enabled/>
                  <w:calcOnExit w:val="0"/>
                  <w:textInput/>
                </w:ffData>
              </w:fldChar>
            </w:r>
            <w:r w:rsidR="001235DC" w:rsidRPr="003305E6">
              <w:rPr>
                <w:sz w:val="18"/>
                <w:szCs w:val="18"/>
              </w:rPr>
              <w:instrText xml:space="preserve"> FORMTEXT </w:instrText>
            </w:r>
            <w:r w:rsidR="001235DC" w:rsidRPr="003305E6">
              <w:rPr>
                <w:sz w:val="18"/>
                <w:szCs w:val="18"/>
              </w:rPr>
            </w:r>
            <w:r w:rsidR="001235DC" w:rsidRPr="003305E6">
              <w:rPr>
                <w:sz w:val="18"/>
                <w:szCs w:val="18"/>
              </w:rPr>
              <w:fldChar w:fldCharType="separate"/>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t> </w:t>
            </w:r>
            <w:r w:rsidR="001235DC" w:rsidRPr="003305E6">
              <w:rPr>
                <w:sz w:val="18"/>
                <w:szCs w:val="18"/>
              </w:rPr>
              <w:fldChar w:fldCharType="end"/>
            </w:r>
            <w:r w:rsidRPr="00A047C2">
              <w:rPr>
                <w:rFonts w:eastAsia="MS Mincho" w:cs="Calibri"/>
                <w:sz w:val="18"/>
                <w:szCs w:val="18"/>
              </w:rPr>
              <w:t>. This tool assessed</w:t>
            </w:r>
            <w:r w:rsidR="001235DC">
              <w:rPr>
                <w:rFonts w:eastAsia="MS Mincho" w:cs="Calibri"/>
                <w:sz w:val="18"/>
                <w:szCs w:val="18"/>
              </w:rPr>
              <w:t xml:space="preserve"> </w:t>
            </w:r>
            <w:r w:rsidR="001235DC" w:rsidRPr="00A84684">
              <w:rPr>
                <w:rFonts w:eastAsia="MS Mincho" w:cs="Calibri"/>
                <w:sz w:val="18"/>
                <w:szCs w:val="18"/>
                <w:highlight w:val="yellow"/>
              </w:rPr>
              <w:t>child</w:t>
            </w:r>
            <w:r w:rsidR="00355514">
              <w:rPr>
                <w:rFonts w:eastAsia="MS Mincho" w:cs="Calibri"/>
                <w:sz w:val="18"/>
                <w:szCs w:val="18"/>
                <w:highlight w:val="yellow"/>
              </w:rPr>
              <w:t xml:space="preserve"> or young person</w:t>
            </w:r>
            <w:r w:rsidR="001235DC" w:rsidRPr="00A84684">
              <w:rPr>
                <w:rFonts w:eastAsia="MS Mincho" w:cs="Calibri"/>
                <w:sz w:val="18"/>
                <w:szCs w:val="18"/>
                <w:highlight w:val="yellow"/>
              </w:rPr>
              <w:t>’s</w:t>
            </w:r>
            <w:r w:rsidR="001235DC" w:rsidRPr="00A84684">
              <w:rPr>
                <w:sz w:val="18"/>
                <w:highlight w:val="yellow"/>
              </w:rPr>
              <w:t xml:space="preserve"> name</w:t>
            </w:r>
            <w:r w:rsidRPr="00A047C2">
              <w:rPr>
                <w:rFonts w:eastAsia="MS Mincho" w:cs="Calibri"/>
                <w:sz w:val="18"/>
                <w:szCs w:val="18"/>
              </w:rPr>
              <w:t xml:space="preserve"> behavioural, health and emotional needs. This assessment scored </w:t>
            </w:r>
            <w:r w:rsidR="005C1619" w:rsidRPr="00A84684">
              <w:rPr>
                <w:rFonts w:eastAsia="MS Mincho" w:cs="Calibri"/>
                <w:sz w:val="18"/>
                <w:szCs w:val="18"/>
                <w:highlight w:val="yellow"/>
              </w:rPr>
              <w:t>child</w:t>
            </w:r>
            <w:r w:rsidR="00355514">
              <w:rPr>
                <w:rFonts w:eastAsia="MS Mincho" w:cs="Calibri"/>
                <w:sz w:val="18"/>
                <w:szCs w:val="18"/>
                <w:highlight w:val="yellow"/>
              </w:rPr>
              <w:t xml:space="preserve"> or young person</w:t>
            </w:r>
            <w:r w:rsidR="005C1619" w:rsidRPr="00A84684">
              <w:rPr>
                <w:rFonts w:eastAsia="MS Mincho" w:cs="Calibri"/>
                <w:sz w:val="18"/>
                <w:szCs w:val="18"/>
                <w:highlight w:val="yellow"/>
              </w:rPr>
              <w:t>’s</w:t>
            </w:r>
            <w:r w:rsidR="005C1619" w:rsidRPr="00A84684">
              <w:rPr>
                <w:sz w:val="18"/>
                <w:highlight w:val="yellow"/>
              </w:rPr>
              <w:t xml:space="preserve"> name</w:t>
            </w:r>
            <w:r w:rsidR="005C1619" w:rsidRPr="00A047C2">
              <w:rPr>
                <w:rFonts w:eastAsia="MS Mincho" w:cs="Calibri"/>
                <w:sz w:val="18"/>
                <w:szCs w:val="18"/>
              </w:rPr>
              <w:t xml:space="preserve"> </w:t>
            </w:r>
            <w:r w:rsidRPr="00A047C2">
              <w:rPr>
                <w:rFonts w:eastAsia="MS Mincho" w:cs="Calibri"/>
                <w:sz w:val="18"/>
                <w:szCs w:val="18"/>
              </w:rPr>
              <w:t xml:space="preserve">as a </w:t>
            </w:r>
            <w:r w:rsidR="005C1619">
              <w:rPr>
                <w:rFonts w:eastAsia="MS Mincho" w:cs="Calibri"/>
                <w:sz w:val="18"/>
                <w:szCs w:val="18"/>
              </w:rPr>
              <w:t>l</w:t>
            </w:r>
            <w:r w:rsidRPr="00A047C2">
              <w:rPr>
                <w:rFonts w:eastAsia="MS Mincho" w:cs="Calibri"/>
                <w:sz w:val="18"/>
                <w:szCs w:val="18"/>
              </w:rPr>
              <w:t xml:space="preserve">evel </w:t>
            </w:r>
            <w:r w:rsidR="005C1619" w:rsidRPr="00A84684">
              <w:rPr>
                <w:sz w:val="18"/>
                <w:highlight w:val="yellow"/>
              </w:rPr>
              <w:t>assessment score</w:t>
            </w:r>
            <w:r w:rsidRPr="00A047C2">
              <w:rPr>
                <w:rFonts w:eastAsia="MS Mincho" w:cs="Calibri"/>
                <w:sz w:val="18"/>
                <w:szCs w:val="18"/>
              </w:rPr>
              <w:t>, indicating</w:t>
            </w:r>
            <w:r w:rsidR="005C1619">
              <w:rPr>
                <w:rFonts w:eastAsia="MS Mincho" w:cs="Calibri"/>
                <w:sz w:val="18"/>
                <w:szCs w:val="18"/>
              </w:rPr>
              <w:t xml:space="preserve"> </w:t>
            </w:r>
            <w:r w:rsidR="005C1619" w:rsidRPr="00A84684">
              <w:rPr>
                <w:sz w:val="18"/>
                <w:highlight w:val="yellow"/>
              </w:rPr>
              <w:t>assessment outcome (ie minor, moderate, significant)</w:t>
            </w:r>
            <w:r w:rsidRPr="00A84684">
              <w:rPr>
                <w:sz w:val="18"/>
              </w:rPr>
              <w:t>.</w:t>
            </w:r>
            <w:r w:rsidRPr="005C1619">
              <w:rPr>
                <w:rFonts w:eastAsia="MS Mincho" w:cs="Calibri"/>
                <w:sz w:val="18"/>
                <w:szCs w:val="18"/>
              </w:rPr>
              <w:t xml:space="preserve"> </w:t>
            </w:r>
          </w:p>
          <w:p w14:paraId="5C3D6631" w14:textId="77777777" w:rsidR="00A047C2" w:rsidRDefault="00A047C2" w:rsidP="00B75324">
            <w:pPr>
              <w:spacing w:before="40" w:after="40"/>
              <w:ind w:right="95"/>
              <w:jc w:val="both"/>
              <w:rPr>
                <w:rFonts w:eastAsia="MS Mincho" w:cs="Calibri"/>
                <w:sz w:val="18"/>
                <w:szCs w:val="18"/>
              </w:rPr>
            </w:pPr>
            <w:r w:rsidRPr="00A047C2">
              <w:rPr>
                <w:rFonts w:eastAsia="MS Mincho" w:cs="Calibri"/>
                <w:sz w:val="18"/>
                <w:szCs w:val="18"/>
              </w:rPr>
              <w:t>The CAT identified the following:</w:t>
            </w:r>
          </w:p>
          <w:p w14:paraId="2F7F5F52" w14:textId="7A0C4F01" w:rsidR="00A047C2" w:rsidRPr="00155908" w:rsidRDefault="00355514" w:rsidP="00B75324">
            <w:pPr>
              <w:spacing w:before="40" w:after="40"/>
              <w:ind w:right="95"/>
              <w:jc w:val="both"/>
              <w:rPr>
                <w:rFonts w:eastAsia="MS Mincho" w:cs="Calibri"/>
                <w:sz w:val="18"/>
                <w:szCs w:val="18"/>
              </w:rPr>
            </w:pPr>
            <w:r w:rsidRPr="003305E6">
              <w:rPr>
                <w:sz w:val="18"/>
                <w:szCs w:val="18"/>
              </w:rPr>
              <w:fldChar w:fldCharType="begin">
                <w:ffData>
                  <w:name w:val=""/>
                  <w:enabled/>
                  <w:calcOnExit w:val="0"/>
                  <w:textInput/>
                </w:ffData>
              </w:fldChar>
            </w:r>
            <w:r w:rsidRPr="003305E6">
              <w:rPr>
                <w:sz w:val="18"/>
                <w:szCs w:val="18"/>
              </w:rPr>
              <w:instrText xml:space="preserve"> FORMTEXT </w:instrText>
            </w:r>
            <w:r w:rsidRPr="003305E6">
              <w:rPr>
                <w:sz w:val="18"/>
                <w:szCs w:val="18"/>
              </w:rPr>
            </w:r>
            <w:r w:rsidRPr="003305E6">
              <w:rPr>
                <w:sz w:val="18"/>
                <w:szCs w:val="18"/>
              </w:rPr>
              <w:fldChar w:fldCharType="separate"/>
            </w:r>
            <w:r w:rsidRPr="003305E6">
              <w:rPr>
                <w:sz w:val="18"/>
                <w:szCs w:val="18"/>
              </w:rPr>
              <w:t> </w:t>
            </w:r>
            <w:r w:rsidRPr="003305E6">
              <w:rPr>
                <w:sz w:val="18"/>
                <w:szCs w:val="18"/>
              </w:rPr>
              <w:t> </w:t>
            </w:r>
            <w:r w:rsidRPr="003305E6">
              <w:rPr>
                <w:sz w:val="18"/>
                <w:szCs w:val="18"/>
              </w:rPr>
              <w:t> </w:t>
            </w:r>
            <w:r w:rsidRPr="003305E6">
              <w:rPr>
                <w:sz w:val="18"/>
                <w:szCs w:val="18"/>
              </w:rPr>
              <w:t> </w:t>
            </w:r>
            <w:r w:rsidRPr="003305E6">
              <w:rPr>
                <w:sz w:val="18"/>
                <w:szCs w:val="18"/>
              </w:rPr>
              <w:t> </w:t>
            </w:r>
            <w:r w:rsidRPr="003305E6">
              <w:rPr>
                <w:sz w:val="18"/>
                <w:szCs w:val="18"/>
              </w:rPr>
              <w:fldChar w:fldCharType="end"/>
            </w:r>
          </w:p>
        </w:tc>
      </w:tr>
    </w:tbl>
    <w:p w14:paraId="17C4929A" w14:textId="01F345B1" w:rsidR="00C549EA" w:rsidRDefault="00C549EA" w:rsidP="00875778">
      <w:pPr>
        <w:spacing w:after="0" w:line="240" w:lineRule="auto"/>
        <w:rPr>
          <w:rFonts w:asciiTheme="minorHAnsi" w:hAnsiTheme="minorHAnsi" w:cs="Arial"/>
          <w:b/>
          <w:color w:val="002060"/>
          <w:sz w:val="10"/>
          <w:szCs w:val="10"/>
        </w:rPr>
      </w:pPr>
    </w:p>
    <w:p w14:paraId="6CC53BB7" w14:textId="33E82D50" w:rsidR="00461418" w:rsidRDefault="00461418" w:rsidP="00875778">
      <w:pPr>
        <w:spacing w:after="0" w:line="240" w:lineRule="auto"/>
        <w:rPr>
          <w:rFonts w:asciiTheme="minorHAnsi" w:hAnsiTheme="minorHAnsi" w:cs="Arial"/>
          <w:b/>
          <w:color w:val="002060"/>
          <w:sz w:val="10"/>
          <w:szCs w:val="10"/>
        </w:rPr>
      </w:pPr>
    </w:p>
    <w:p w14:paraId="6D1F2C61" w14:textId="55BE4148" w:rsidR="00461418" w:rsidRDefault="00461418" w:rsidP="00875778">
      <w:pPr>
        <w:spacing w:after="0" w:line="240" w:lineRule="auto"/>
        <w:rPr>
          <w:rFonts w:asciiTheme="minorHAnsi" w:hAnsiTheme="minorHAnsi" w:cs="Arial"/>
          <w:b/>
          <w:color w:val="002060"/>
          <w:sz w:val="10"/>
          <w:szCs w:val="10"/>
        </w:rPr>
      </w:pPr>
    </w:p>
    <w:p w14:paraId="7EDB42DD" w14:textId="06569909" w:rsidR="00461418" w:rsidRDefault="00461418" w:rsidP="00875778">
      <w:pPr>
        <w:spacing w:after="0" w:line="240" w:lineRule="auto"/>
        <w:rPr>
          <w:rFonts w:asciiTheme="minorHAnsi" w:hAnsiTheme="minorHAnsi" w:cs="Arial"/>
          <w:b/>
          <w:color w:val="002060"/>
          <w:sz w:val="10"/>
          <w:szCs w:val="10"/>
        </w:rPr>
      </w:pPr>
    </w:p>
    <w:p w14:paraId="4339A27F" w14:textId="2CE024FB" w:rsidR="00461418" w:rsidRDefault="00461418" w:rsidP="00875778">
      <w:pPr>
        <w:spacing w:after="0" w:line="240" w:lineRule="auto"/>
        <w:rPr>
          <w:rFonts w:asciiTheme="minorHAnsi" w:hAnsiTheme="minorHAnsi" w:cs="Arial"/>
          <w:b/>
          <w:color w:val="002060"/>
          <w:sz w:val="10"/>
          <w:szCs w:val="10"/>
        </w:rPr>
      </w:pPr>
    </w:p>
    <w:p w14:paraId="2DF78D6C" w14:textId="3F56D7CE" w:rsidR="00461418" w:rsidRDefault="00461418" w:rsidP="00875778">
      <w:pPr>
        <w:spacing w:after="0" w:line="240" w:lineRule="auto"/>
        <w:rPr>
          <w:rFonts w:asciiTheme="minorHAnsi" w:hAnsiTheme="minorHAnsi" w:cs="Arial"/>
          <w:b/>
          <w:color w:val="002060"/>
          <w:sz w:val="10"/>
          <w:szCs w:val="10"/>
        </w:rPr>
      </w:pPr>
    </w:p>
    <w:p w14:paraId="01A1C37F" w14:textId="5BA69DAC" w:rsidR="00461418" w:rsidRDefault="00461418" w:rsidP="00875778">
      <w:pPr>
        <w:spacing w:after="0" w:line="240" w:lineRule="auto"/>
        <w:rPr>
          <w:rFonts w:asciiTheme="minorHAnsi" w:hAnsiTheme="minorHAnsi" w:cs="Arial"/>
          <w:b/>
          <w:color w:val="002060"/>
          <w:sz w:val="10"/>
          <w:szCs w:val="10"/>
        </w:rPr>
      </w:pPr>
    </w:p>
    <w:p w14:paraId="21FBA847" w14:textId="1F6A4E76" w:rsidR="00461418" w:rsidRDefault="00461418" w:rsidP="00875778">
      <w:pPr>
        <w:spacing w:after="0" w:line="240" w:lineRule="auto"/>
        <w:rPr>
          <w:rFonts w:asciiTheme="minorHAnsi" w:hAnsiTheme="minorHAnsi" w:cs="Arial"/>
          <w:b/>
          <w:color w:val="002060"/>
          <w:sz w:val="10"/>
          <w:szCs w:val="10"/>
        </w:rPr>
      </w:pPr>
    </w:p>
    <w:p w14:paraId="4C50CBC0" w14:textId="503320D1" w:rsidR="00461418" w:rsidRDefault="00461418" w:rsidP="00875778">
      <w:pPr>
        <w:spacing w:after="0" w:line="240" w:lineRule="auto"/>
        <w:rPr>
          <w:rFonts w:asciiTheme="minorHAnsi" w:hAnsiTheme="minorHAnsi" w:cs="Arial"/>
          <w:b/>
          <w:color w:val="002060"/>
          <w:sz w:val="10"/>
          <w:szCs w:val="10"/>
        </w:rPr>
      </w:pPr>
    </w:p>
    <w:p w14:paraId="547EDD13" w14:textId="793B2BA9" w:rsidR="00461418" w:rsidRDefault="00461418" w:rsidP="00875778">
      <w:pPr>
        <w:spacing w:after="0" w:line="240" w:lineRule="auto"/>
        <w:rPr>
          <w:rFonts w:asciiTheme="minorHAnsi" w:hAnsiTheme="minorHAnsi" w:cs="Arial"/>
          <w:b/>
          <w:color w:val="002060"/>
          <w:sz w:val="10"/>
          <w:szCs w:val="10"/>
        </w:rPr>
      </w:pPr>
    </w:p>
    <w:p w14:paraId="6E06DC31" w14:textId="4CD4F4BB" w:rsidR="00461418" w:rsidRDefault="00461418" w:rsidP="00875778">
      <w:pPr>
        <w:spacing w:after="0" w:line="240" w:lineRule="auto"/>
        <w:rPr>
          <w:rFonts w:asciiTheme="minorHAnsi" w:hAnsiTheme="minorHAnsi" w:cs="Arial"/>
          <w:b/>
          <w:color w:val="002060"/>
          <w:sz w:val="10"/>
          <w:szCs w:val="10"/>
        </w:rPr>
      </w:pPr>
    </w:p>
    <w:p w14:paraId="20BD9AA1" w14:textId="15DD47E7" w:rsidR="00461418" w:rsidRDefault="00461418" w:rsidP="00875778">
      <w:pPr>
        <w:spacing w:after="0" w:line="240" w:lineRule="auto"/>
        <w:rPr>
          <w:rFonts w:asciiTheme="minorHAnsi" w:hAnsiTheme="minorHAnsi" w:cs="Arial"/>
          <w:b/>
          <w:color w:val="002060"/>
          <w:sz w:val="10"/>
          <w:szCs w:val="10"/>
        </w:rPr>
      </w:pPr>
    </w:p>
    <w:p w14:paraId="651C1AAB" w14:textId="209E54E6" w:rsidR="00461418" w:rsidRDefault="00461418" w:rsidP="00875778">
      <w:pPr>
        <w:spacing w:after="0" w:line="240" w:lineRule="auto"/>
        <w:rPr>
          <w:rFonts w:asciiTheme="minorHAnsi" w:hAnsiTheme="minorHAnsi" w:cs="Arial"/>
          <w:b/>
          <w:color w:val="002060"/>
          <w:sz w:val="10"/>
          <w:szCs w:val="10"/>
        </w:rPr>
      </w:pPr>
    </w:p>
    <w:p w14:paraId="752BB2EC" w14:textId="65AA56EA" w:rsidR="00461418" w:rsidRDefault="00461418" w:rsidP="00875778">
      <w:pPr>
        <w:spacing w:after="0" w:line="240" w:lineRule="auto"/>
        <w:rPr>
          <w:rFonts w:asciiTheme="minorHAnsi" w:hAnsiTheme="minorHAnsi" w:cs="Arial"/>
          <w:b/>
          <w:color w:val="002060"/>
          <w:sz w:val="10"/>
          <w:szCs w:val="10"/>
        </w:rPr>
      </w:pPr>
    </w:p>
    <w:p w14:paraId="52D52E64" w14:textId="56B86718" w:rsidR="00461418" w:rsidRDefault="00461418" w:rsidP="00875778">
      <w:pPr>
        <w:spacing w:after="0" w:line="240" w:lineRule="auto"/>
        <w:rPr>
          <w:rFonts w:asciiTheme="minorHAnsi" w:hAnsiTheme="minorHAnsi" w:cs="Arial"/>
          <w:b/>
          <w:color w:val="002060"/>
          <w:sz w:val="10"/>
          <w:szCs w:val="10"/>
        </w:rPr>
      </w:pPr>
    </w:p>
    <w:p w14:paraId="7B57E1C0" w14:textId="2A90F30E" w:rsidR="00461418" w:rsidRDefault="00461418" w:rsidP="00875778">
      <w:pPr>
        <w:spacing w:after="0" w:line="240" w:lineRule="auto"/>
        <w:rPr>
          <w:rFonts w:asciiTheme="minorHAnsi" w:hAnsiTheme="minorHAnsi" w:cs="Arial"/>
          <w:b/>
          <w:color w:val="002060"/>
          <w:sz w:val="10"/>
          <w:szCs w:val="10"/>
        </w:rPr>
      </w:pPr>
    </w:p>
    <w:p w14:paraId="6C693777" w14:textId="15C019FB" w:rsidR="00A53B0D" w:rsidRDefault="00A53B0D">
      <w:pPr>
        <w:spacing w:after="0" w:line="240" w:lineRule="auto"/>
        <w:rPr>
          <w:rFonts w:asciiTheme="minorHAnsi" w:hAnsiTheme="minorHAnsi" w:cs="Arial"/>
          <w:b/>
          <w:color w:val="002060"/>
          <w:sz w:val="10"/>
          <w:szCs w:val="10"/>
        </w:rPr>
      </w:pPr>
      <w:r>
        <w:rPr>
          <w:rFonts w:asciiTheme="minorHAnsi" w:hAnsiTheme="minorHAnsi" w:cs="Arial"/>
          <w:b/>
          <w:color w:val="002060"/>
          <w:sz w:val="10"/>
          <w:szCs w:val="10"/>
        </w:rPr>
        <w:br w:type="page"/>
      </w:r>
    </w:p>
    <w:p w14:paraId="5FBC3B57" w14:textId="2CB02C21" w:rsidR="00EE0F7C" w:rsidRDefault="000F542A" w:rsidP="008942B3">
      <w:pPr>
        <w:pStyle w:val="Heading1"/>
        <w:ind w:left="-567"/>
        <w:rPr>
          <w:i/>
          <w:color w:val="auto"/>
          <w:sz w:val="18"/>
          <w:szCs w:val="24"/>
        </w:rPr>
      </w:pPr>
      <w:r w:rsidRPr="00847418">
        <w:rPr>
          <w:rFonts w:asciiTheme="minorHAnsi" w:hAnsiTheme="minorHAnsi" w:cs="Arial"/>
          <w:b/>
          <w:color w:val="auto"/>
          <w:sz w:val="28"/>
          <w:szCs w:val="28"/>
        </w:rPr>
        <w:lastRenderedPageBreak/>
        <w:t xml:space="preserve">PART TWO – </w:t>
      </w:r>
      <w:r w:rsidR="00EE0F7C" w:rsidRPr="00847418">
        <w:rPr>
          <w:rFonts w:asciiTheme="minorHAnsi" w:hAnsiTheme="minorHAnsi" w:cs="Arial"/>
          <w:b/>
          <w:color w:val="auto"/>
          <w:sz w:val="28"/>
          <w:szCs w:val="28"/>
        </w:rPr>
        <w:t>PSYCHOSOCIAL ASSESSMENT</w:t>
      </w:r>
      <w:r w:rsidR="00EE0F7C">
        <w:rPr>
          <w:rFonts w:asciiTheme="minorHAnsi" w:hAnsiTheme="minorHAnsi" w:cs="Arial"/>
          <w:b/>
          <w:color w:val="auto"/>
          <w:sz w:val="24"/>
          <w:szCs w:val="24"/>
        </w:rPr>
        <w:t xml:space="preserve"> </w:t>
      </w:r>
      <w:r w:rsidR="00AD048B" w:rsidRPr="008942B3">
        <w:rPr>
          <w:i/>
          <w:color w:val="auto"/>
          <w:sz w:val="18"/>
          <w:szCs w:val="24"/>
        </w:rPr>
        <w:t xml:space="preserve">(this section to be provided to the </w:t>
      </w:r>
      <w:r w:rsidR="0066069F">
        <w:rPr>
          <w:i/>
          <w:color w:val="auto"/>
          <w:sz w:val="18"/>
          <w:szCs w:val="24"/>
        </w:rPr>
        <w:t xml:space="preserve">applicant </w:t>
      </w:r>
      <w:r w:rsidR="00AD048B" w:rsidRPr="008942B3">
        <w:rPr>
          <w:i/>
          <w:color w:val="auto"/>
          <w:sz w:val="18"/>
          <w:szCs w:val="24"/>
        </w:rPr>
        <w:t>carer)</w:t>
      </w:r>
    </w:p>
    <w:p w14:paraId="0E92EB70" w14:textId="77777777" w:rsidR="00DF3FCB" w:rsidRDefault="00822904" w:rsidP="00DF3FCB">
      <w:pPr>
        <w:ind w:left="-567"/>
        <w:rPr>
          <w:i/>
          <w:color w:val="FF0000"/>
          <w:sz w:val="18"/>
          <w:szCs w:val="18"/>
          <w:u w:val="single"/>
        </w:rPr>
      </w:pPr>
      <w:r w:rsidRPr="0018012B">
        <w:rPr>
          <w:rFonts w:asciiTheme="minorHAnsi" w:eastAsia="MS Mincho" w:hAnsiTheme="minorHAnsi" w:cs="Arial"/>
          <w:i/>
          <w:color w:val="FF0000"/>
          <w:sz w:val="18"/>
          <w:szCs w:val="18"/>
          <w:u w:val="single"/>
        </w:rPr>
        <w:t>(Please remove all red instruction text before completing report)</w:t>
      </w:r>
    </w:p>
    <w:p w14:paraId="23D524C5" w14:textId="41F5D255" w:rsidR="006C294C" w:rsidRPr="00DF3FCB" w:rsidRDefault="0066069F" w:rsidP="00DF3FCB">
      <w:pPr>
        <w:ind w:left="-567"/>
        <w:rPr>
          <w:i/>
          <w:color w:val="FF0000"/>
          <w:sz w:val="18"/>
          <w:szCs w:val="18"/>
          <w:u w:val="single"/>
        </w:rPr>
      </w:pPr>
      <w:r w:rsidRPr="00DF3FCB">
        <w:rPr>
          <w:rFonts w:asciiTheme="minorHAnsi" w:eastAsiaTheme="minorHAnsi" w:hAnsiTheme="minorHAnsi" w:cstheme="minorBidi"/>
          <w:b/>
          <w:sz w:val="28"/>
          <w:szCs w:val="28"/>
        </w:rPr>
        <w:t xml:space="preserve">Applicant </w:t>
      </w:r>
      <w:r w:rsidR="00A760B1" w:rsidRPr="00DF3FCB">
        <w:rPr>
          <w:rFonts w:asciiTheme="minorHAnsi" w:eastAsiaTheme="minorHAnsi" w:hAnsiTheme="minorHAnsi" w:cstheme="minorBidi"/>
          <w:b/>
          <w:sz w:val="28"/>
          <w:szCs w:val="28"/>
        </w:rPr>
        <w:t xml:space="preserve">Carer </w:t>
      </w:r>
      <w:r w:rsidR="00274A21" w:rsidRPr="00DF3FCB">
        <w:rPr>
          <w:rFonts w:asciiTheme="minorHAnsi" w:eastAsiaTheme="minorHAnsi" w:hAnsiTheme="minorHAnsi" w:cstheme="minorBidi"/>
          <w:b/>
          <w:sz w:val="28"/>
          <w:szCs w:val="28"/>
        </w:rPr>
        <w:t>h</w:t>
      </w:r>
      <w:r w:rsidR="00A760B1" w:rsidRPr="00DF3FCB">
        <w:rPr>
          <w:rFonts w:asciiTheme="minorHAnsi" w:eastAsiaTheme="minorHAnsi" w:hAnsiTheme="minorHAnsi" w:cstheme="minorBidi"/>
          <w:b/>
          <w:sz w:val="28"/>
          <w:szCs w:val="28"/>
        </w:rPr>
        <w:t>ousehold</w:t>
      </w:r>
    </w:p>
    <w:p w14:paraId="42F05F8D" w14:textId="77777777" w:rsidR="006C294C" w:rsidRPr="003305E6" w:rsidRDefault="006C294C" w:rsidP="006C294C">
      <w:pPr>
        <w:spacing w:after="0"/>
        <w:ind w:right="255"/>
        <w:jc w:val="both"/>
        <w:rPr>
          <w:b/>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6C294C" w:rsidRPr="003305E6" w14:paraId="65875481" w14:textId="77777777" w:rsidTr="00002DAA">
        <w:trPr>
          <w:trHeight w:val="227"/>
        </w:trPr>
        <w:tc>
          <w:tcPr>
            <w:tcW w:w="10774" w:type="dxa"/>
            <w:shd w:val="clear" w:color="auto" w:fill="35B3C1"/>
          </w:tcPr>
          <w:p w14:paraId="1A8E70BA" w14:textId="7090FFA0" w:rsidR="006C294C" w:rsidRPr="00144DCF" w:rsidRDefault="00847418" w:rsidP="00002DAA">
            <w:pPr>
              <w:spacing w:after="0"/>
              <w:ind w:right="255"/>
              <w:jc w:val="both"/>
              <w:rPr>
                <w:b/>
                <w:i/>
                <w:szCs w:val="20"/>
              </w:rPr>
            </w:pPr>
            <w:r>
              <w:rPr>
                <w:b/>
                <w:color w:val="FFFFFF" w:themeColor="background1"/>
                <w:szCs w:val="20"/>
              </w:rPr>
              <w:t>‘S</w:t>
            </w:r>
            <w:r w:rsidR="006C294C" w:rsidRPr="00144DCF">
              <w:rPr>
                <w:b/>
                <w:color w:val="FFFFFF" w:themeColor="background1"/>
                <w:szCs w:val="20"/>
              </w:rPr>
              <w:t>NAPSHOT’ OF HOUSEHOLD AND LIVING ENVIRONMENT</w:t>
            </w:r>
          </w:p>
        </w:tc>
      </w:tr>
      <w:tr w:rsidR="006C294C" w:rsidRPr="003305E6" w14:paraId="09926DD3" w14:textId="77777777" w:rsidTr="00A84684">
        <w:trPr>
          <w:trHeight w:val="1337"/>
        </w:trPr>
        <w:tc>
          <w:tcPr>
            <w:tcW w:w="10774" w:type="dxa"/>
            <w:shd w:val="clear" w:color="auto" w:fill="DAEEF3" w:themeFill="accent5" w:themeFillTint="33"/>
          </w:tcPr>
          <w:p w14:paraId="51F1F61A" w14:textId="77777777" w:rsidR="00314446" w:rsidRDefault="006C294C" w:rsidP="00292DEC">
            <w:pPr>
              <w:spacing w:after="0"/>
              <w:ind w:right="95"/>
              <w:jc w:val="both"/>
              <w:rPr>
                <w:i/>
                <w:sz w:val="16"/>
                <w:szCs w:val="16"/>
              </w:rPr>
            </w:pPr>
            <w:r w:rsidRPr="001D4B8A">
              <w:rPr>
                <w:i/>
                <w:sz w:val="16"/>
                <w:szCs w:val="16"/>
              </w:rPr>
              <w:t>Provide a description of</w:t>
            </w:r>
            <w:r w:rsidR="00314446">
              <w:rPr>
                <w:i/>
                <w:sz w:val="16"/>
                <w:szCs w:val="16"/>
              </w:rPr>
              <w:t>:</w:t>
            </w:r>
            <w:r w:rsidRPr="001D4B8A">
              <w:rPr>
                <w:i/>
                <w:sz w:val="16"/>
                <w:szCs w:val="16"/>
              </w:rPr>
              <w:t xml:space="preserve"> </w:t>
            </w:r>
          </w:p>
          <w:p w14:paraId="13F2AD5B" w14:textId="0E1871FE" w:rsidR="00314446" w:rsidRDefault="006C294C" w:rsidP="00314446">
            <w:pPr>
              <w:pStyle w:val="ListParagraph"/>
              <w:numPr>
                <w:ilvl w:val="0"/>
                <w:numId w:val="36"/>
              </w:numPr>
              <w:ind w:right="95"/>
              <w:jc w:val="both"/>
              <w:rPr>
                <w:i/>
                <w:sz w:val="16"/>
                <w:szCs w:val="16"/>
              </w:rPr>
            </w:pPr>
            <w:r w:rsidRPr="00CF5728">
              <w:rPr>
                <w:i/>
                <w:sz w:val="16"/>
              </w:rPr>
              <w:t xml:space="preserve">the family (names, gender, </w:t>
            </w:r>
            <w:r w:rsidR="00A84684" w:rsidRPr="00CF5728">
              <w:rPr>
                <w:i/>
                <w:sz w:val="16"/>
              </w:rPr>
              <w:t>ages,</w:t>
            </w:r>
            <w:r w:rsidR="00174C2B" w:rsidRPr="00CF5728">
              <w:rPr>
                <w:i/>
                <w:sz w:val="16"/>
              </w:rPr>
              <w:t xml:space="preserve"> and relationships with child</w:t>
            </w:r>
            <w:r w:rsidR="00DE2C32">
              <w:rPr>
                <w:i/>
                <w:sz w:val="16"/>
              </w:rPr>
              <w:t>/young person</w:t>
            </w:r>
            <w:r w:rsidR="00174C2B" w:rsidRPr="00CF5728">
              <w:rPr>
                <w:i/>
                <w:sz w:val="16"/>
              </w:rPr>
              <w:t xml:space="preserve"> being placed</w:t>
            </w:r>
            <w:r w:rsidRPr="00A84684">
              <w:rPr>
                <w:i/>
                <w:sz w:val="16"/>
                <w:szCs w:val="16"/>
              </w:rPr>
              <w:t>)</w:t>
            </w:r>
          </w:p>
          <w:p w14:paraId="1A1D2F7D" w14:textId="6784EFBA" w:rsidR="00314446" w:rsidRDefault="006C294C" w:rsidP="00314446">
            <w:pPr>
              <w:pStyle w:val="ListParagraph"/>
              <w:numPr>
                <w:ilvl w:val="0"/>
                <w:numId w:val="36"/>
              </w:numPr>
              <w:ind w:right="95"/>
              <w:jc w:val="both"/>
              <w:rPr>
                <w:i/>
                <w:sz w:val="16"/>
                <w:szCs w:val="16"/>
              </w:rPr>
            </w:pPr>
            <w:r w:rsidRPr="00CF5728">
              <w:rPr>
                <w:i/>
                <w:sz w:val="16"/>
              </w:rPr>
              <w:t>their home (number of bedrooms, proposed sleeping arrangements, play and outdoor space</w:t>
            </w:r>
            <w:r w:rsidRPr="00A84684">
              <w:rPr>
                <w:i/>
                <w:sz w:val="16"/>
                <w:szCs w:val="16"/>
              </w:rPr>
              <w:t>)</w:t>
            </w:r>
          </w:p>
          <w:p w14:paraId="2A685576" w14:textId="18BF7A58" w:rsidR="00314446" w:rsidRDefault="006C294C" w:rsidP="00314446">
            <w:pPr>
              <w:pStyle w:val="ListParagraph"/>
              <w:numPr>
                <w:ilvl w:val="0"/>
                <w:numId w:val="36"/>
              </w:numPr>
              <w:ind w:right="95"/>
              <w:jc w:val="both"/>
              <w:rPr>
                <w:i/>
                <w:sz w:val="16"/>
                <w:szCs w:val="16"/>
              </w:rPr>
            </w:pPr>
            <w:r w:rsidRPr="00CF5728">
              <w:rPr>
                <w:i/>
                <w:sz w:val="16"/>
              </w:rPr>
              <w:t>pets</w:t>
            </w:r>
            <w:r w:rsidR="00314446">
              <w:rPr>
                <w:i/>
                <w:sz w:val="16"/>
                <w:szCs w:val="16"/>
              </w:rPr>
              <w:t>,</w:t>
            </w:r>
            <w:r w:rsidR="00C549EA" w:rsidRPr="00CF5728">
              <w:rPr>
                <w:i/>
                <w:sz w:val="16"/>
              </w:rPr>
              <w:t xml:space="preserve"> and</w:t>
            </w:r>
            <w:r w:rsidRPr="00CF5728">
              <w:rPr>
                <w:i/>
                <w:sz w:val="16"/>
              </w:rPr>
              <w:t xml:space="preserve"> </w:t>
            </w:r>
          </w:p>
          <w:p w14:paraId="4133CC1C" w14:textId="77777777" w:rsidR="00314446" w:rsidRPr="00A84684" w:rsidRDefault="006C294C" w:rsidP="00314446">
            <w:pPr>
              <w:pStyle w:val="ListParagraph"/>
              <w:numPr>
                <w:ilvl w:val="0"/>
                <w:numId w:val="36"/>
              </w:numPr>
              <w:ind w:right="95"/>
              <w:jc w:val="both"/>
              <w:rPr>
                <w:i/>
                <w:sz w:val="16"/>
                <w:szCs w:val="16"/>
              </w:rPr>
            </w:pPr>
            <w:r w:rsidRPr="00CF5728">
              <w:rPr>
                <w:i/>
                <w:sz w:val="16"/>
              </w:rPr>
              <w:t>lifestyle.</w:t>
            </w:r>
            <w:r w:rsidR="00174C2B" w:rsidRPr="00A84684">
              <w:rPr>
                <w:i/>
                <w:sz w:val="16"/>
              </w:rPr>
              <w:t xml:space="preserve"> </w:t>
            </w:r>
          </w:p>
          <w:p w14:paraId="13C1B6E7" w14:textId="60474DF1" w:rsidR="006C294C" w:rsidRPr="00CF5728" w:rsidRDefault="00174C2B" w:rsidP="00A84684">
            <w:pPr>
              <w:spacing w:after="0"/>
              <w:ind w:right="95"/>
              <w:jc w:val="both"/>
              <w:rPr>
                <w:i/>
                <w:sz w:val="16"/>
              </w:rPr>
            </w:pPr>
            <w:r w:rsidRPr="00A84684">
              <w:rPr>
                <w:i/>
                <w:sz w:val="16"/>
              </w:rPr>
              <w:t xml:space="preserve">Describe the nature of the relationship </w:t>
            </w:r>
            <w:r w:rsidR="00314446">
              <w:rPr>
                <w:rFonts w:eastAsia="MS Mincho"/>
                <w:i/>
                <w:sz w:val="16"/>
                <w:szCs w:val="16"/>
              </w:rPr>
              <w:t>between</w:t>
            </w:r>
            <w:r w:rsidRPr="00A84684">
              <w:rPr>
                <w:i/>
                <w:sz w:val="16"/>
              </w:rPr>
              <w:t xml:space="preserve"> the child </w:t>
            </w:r>
            <w:r w:rsidR="00314446">
              <w:rPr>
                <w:rFonts w:eastAsia="MS Mincho"/>
                <w:i/>
                <w:sz w:val="16"/>
                <w:szCs w:val="16"/>
              </w:rPr>
              <w:t xml:space="preserve">or young person </w:t>
            </w:r>
            <w:r w:rsidRPr="00A84684">
              <w:rPr>
                <w:i/>
                <w:sz w:val="16"/>
              </w:rPr>
              <w:t xml:space="preserve">and </w:t>
            </w:r>
            <w:r w:rsidR="00314446">
              <w:rPr>
                <w:rFonts w:eastAsia="MS Mincho"/>
                <w:i/>
                <w:sz w:val="16"/>
                <w:szCs w:val="16"/>
              </w:rPr>
              <w:t xml:space="preserve">the </w:t>
            </w:r>
            <w:r w:rsidR="0066069F">
              <w:rPr>
                <w:rFonts w:eastAsia="MS Mincho"/>
                <w:i/>
                <w:sz w:val="16"/>
                <w:szCs w:val="16"/>
              </w:rPr>
              <w:t xml:space="preserve">applicant </w:t>
            </w:r>
            <w:r w:rsidR="00314446">
              <w:rPr>
                <w:rFonts w:eastAsia="MS Mincho"/>
                <w:i/>
                <w:sz w:val="16"/>
                <w:szCs w:val="16"/>
              </w:rPr>
              <w:t xml:space="preserve">carer </w:t>
            </w:r>
            <w:r w:rsidRPr="00A84684">
              <w:rPr>
                <w:i/>
                <w:sz w:val="16"/>
              </w:rPr>
              <w:t>family prior to them entering their care</w:t>
            </w:r>
            <w:r w:rsidR="00314446">
              <w:rPr>
                <w:rFonts w:eastAsia="MS Mincho"/>
                <w:i/>
                <w:sz w:val="16"/>
                <w:szCs w:val="16"/>
              </w:rPr>
              <w:t>. Detail</w:t>
            </w:r>
            <w:r w:rsidRPr="00A84684">
              <w:rPr>
                <w:i/>
                <w:sz w:val="16"/>
              </w:rPr>
              <w:t xml:space="preserve"> the applicant/s’ understanding of the change in relationship</w:t>
            </w:r>
            <w:r w:rsidR="00314446">
              <w:rPr>
                <w:rFonts w:eastAsia="MS Mincho"/>
                <w:i/>
                <w:sz w:val="16"/>
                <w:szCs w:val="16"/>
              </w:rPr>
              <w:t>.</w:t>
            </w:r>
          </w:p>
        </w:tc>
      </w:tr>
      <w:tr w:rsidR="006C294C" w:rsidRPr="003305E6" w14:paraId="340CBC51" w14:textId="77777777" w:rsidTr="00795F92">
        <w:tc>
          <w:tcPr>
            <w:tcW w:w="10774" w:type="dxa"/>
            <w:shd w:val="clear" w:color="auto" w:fill="auto"/>
          </w:tcPr>
          <w:p w14:paraId="13F5B970" w14:textId="77777777" w:rsidR="00A53B0D" w:rsidRDefault="00A53B0D" w:rsidP="00FC2FF5">
            <w:pPr>
              <w:spacing w:before="40" w:after="40"/>
              <w:ind w:right="95"/>
              <w:jc w:val="both"/>
              <w:rPr>
                <w:rFonts w:eastAsia="MS Mincho" w:cs="Calibri"/>
                <w:i/>
                <w:color w:val="FF0000"/>
                <w:sz w:val="16"/>
                <w:szCs w:val="18"/>
              </w:rPr>
            </w:pPr>
            <w:r>
              <w:rPr>
                <w:rFonts w:eastAsia="MS Mincho" w:cs="Calibri"/>
                <w:i/>
                <w:color w:val="FF0000"/>
                <w:sz w:val="16"/>
                <w:szCs w:val="18"/>
              </w:rPr>
              <w:t>Introduction of the current placement</w:t>
            </w:r>
          </w:p>
          <w:p w14:paraId="3E408EA4" w14:textId="31BD2FC0" w:rsidR="00FC2FF5" w:rsidRPr="00822904" w:rsidRDefault="00FC2FF5" w:rsidP="00FC2FF5">
            <w:pPr>
              <w:spacing w:before="40" w:after="40"/>
              <w:ind w:right="95"/>
              <w:jc w:val="both"/>
              <w:rPr>
                <w:rFonts w:eastAsia="MS Mincho" w:cs="Calibri"/>
                <w:i/>
                <w:color w:val="FF0000"/>
                <w:sz w:val="16"/>
                <w:szCs w:val="18"/>
              </w:rPr>
            </w:pPr>
            <w:r w:rsidRPr="00822904">
              <w:rPr>
                <w:rFonts w:eastAsia="MS Mincho" w:cs="Calibri"/>
                <w:i/>
                <w:color w:val="FF0000"/>
                <w:sz w:val="16"/>
                <w:szCs w:val="18"/>
              </w:rPr>
              <w:t xml:space="preserve">Comments </w:t>
            </w:r>
            <w:r w:rsidR="008F37E4">
              <w:rPr>
                <w:rFonts w:eastAsia="MS Mincho" w:cs="Calibri"/>
                <w:i/>
                <w:color w:val="FF0000"/>
                <w:sz w:val="16"/>
                <w:szCs w:val="18"/>
              </w:rPr>
              <w:t xml:space="preserve">and analysis </w:t>
            </w:r>
            <w:r w:rsidRPr="00822904">
              <w:rPr>
                <w:rFonts w:eastAsia="MS Mincho" w:cs="Calibri"/>
                <w:i/>
                <w:color w:val="FF0000"/>
                <w:sz w:val="16"/>
                <w:szCs w:val="18"/>
              </w:rPr>
              <w:t>to include strengths, assessment of risks and mitigating factors</w:t>
            </w:r>
          </w:p>
          <w:p w14:paraId="518BEA14" w14:textId="77777777" w:rsidR="006C294C" w:rsidRPr="003305E6" w:rsidRDefault="006C294C" w:rsidP="00795F92">
            <w:pPr>
              <w:spacing w:before="40" w:after="40"/>
              <w:ind w:right="95"/>
              <w:jc w:val="both"/>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p w14:paraId="7F9FE478" w14:textId="77777777" w:rsidR="006C294C" w:rsidRPr="003305E6" w:rsidRDefault="006C294C" w:rsidP="00795F92">
            <w:pPr>
              <w:spacing w:before="40" w:after="40"/>
              <w:ind w:right="95"/>
              <w:jc w:val="both"/>
              <w:rPr>
                <w:rFonts w:asciiTheme="minorHAnsi" w:eastAsia="MS Mincho" w:hAnsiTheme="minorHAnsi" w:cs="Calibri"/>
                <w:sz w:val="18"/>
                <w:szCs w:val="18"/>
              </w:rPr>
            </w:pPr>
          </w:p>
        </w:tc>
      </w:tr>
    </w:tbl>
    <w:p w14:paraId="70324DE8" w14:textId="1056415F" w:rsidR="00666DB1" w:rsidRPr="003305E6" w:rsidRDefault="00666DB1" w:rsidP="006C294C">
      <w:pPr>
        <w:pStyle w:val="Header"/>
        <w:tabs>
          <w:tab w:val="clear" w:pos="4513"/>
          <w:tab w:val="center" w:pos="5795"/>
        </w:tabs>
        <w:spacing w:after="0"/>
        <w:ind w:right="95"/>
        <w:jc w:val="both"/>
        <w:rPr>
          <w:rFonts w:eastAsia="Arial Unicode MS" w:cs="Arial"/>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6C294C" w:rsidRPr="003305E6" w14:paraId="46AD9FC1" w14:textId="77777777" w:rsidTr="003A642C">
        <w:trPr>
          <w:trHeight w:val="298"/>
        </w:trPr>
        <w:tc>
          <w:tcPr>
            <w:tcW w:w="10774" w:type="dxa"/>
            <w:shd w:val="clear" w:color="auto" w:fill="35B3C1"/>
          </w:tcPr>
          <w:p w14:paraId="2F00A458" w14:textId="37B2533B" w:rsidR="006C294C" w:rsidRPr="006F2794" w:rsidRDefault="006C294C" w:rsidP="00002DAA">
            <w:pPr>
              <w:spacing w:after="0" w:line="240" w:lineRule="auto"/>
              <w:ind w:right="95"/>
              <w:jc w:val="both"/>
              <w:rPr>
                <w:b/>
                <w:i/>
              </w:rPr>
            </w:pPr>
            <w:r w:rsidRPr="006F2794">
              <w:rPr>
                <w:b/>
                <w:color w:val="FFFFFF" w:themeColor="background1"/>
              </w:rPr>
              <w:t xml:space="preserve">VIEWS AND IMPACT OF PROVIDING KINSHIP CARE </w:t>
            </w:r>
          </w:p>
        </w:tc>
      </w:tr>
      <w:tr w:rsidR="006C294C" w:rsidRPr="003305E6" w14:paraId="76382DE9" w14:textId="77777777" w:rsidTr="007C0385">
        <w:trPr>
          <w:trHeight w:val="376"/>
        </w:trPr>
        <w:tc>
          <w:tcPr>
            <w:tcW w:w="10774" w:type="dxa"/>
            <w:shd w:val="clear" w:color="auto" w:fill="DAEEF3" w:themeFill="accent5" w:themeFillTint="33"/>
          </w:tcPr>
          <w:p w14:paraId="7D3F088E" w14:textId="276099D4" w:rsidR="006C294C" w:rsidRPr="001D4B8A" w:rsidRDefault="006C294C" w:rsidP="007C0385">
            <w:pPr>
              <w:spacing w:after="0"/>
              <w:ind w:right="95"/>
              <w:jc w:val="both"/>
              <w:rPr>
                <w:rFonts w:eastAsia="MS Mincho"/>
                <w:i/>
                <w:sz w:val="16"/>
                <w:szCs w:val="16"/>
              </w:rPr>
            </w:pPr>
            <w:r w:rsidRPr="001D4B8A">
              <w:rPr>
                <w:rFonts w:eastAsia="MS Mincho" w:cs="Calibri"/>
                <w:i/>
                <w:sz w:val="16"/>
                <w:szCs w:val="16"/>
              </w:rPr>
              <w:t>Provide the applicant</w:t>
            </w:r>
            <w:r w:rsidR="0066069F">
              <w:rPr>
                <w:rFonts w:eastAsia="MS Mincho" w:cs="Calibri"/>
                <w:i/>
                <w:sz w:val="16"/>
                <w:szCs w:val="16"/>
              </w:rPr>
              <w:t xml:space="preserve"> carers</w:t>
            </w:r>
            <w:r w:rsidRPr="001D4B8A">
              <w:rPr>
                <w:rFonts w:eastAsia="MS Mincho" w:cs="Calibri"/>
                <w:i/>
                <w:sz w:val="16"/>
                <w:szCs w:val="16"/>
              </w:rPr>
              <w:t xml:space="preserve"> </w:t>
            </w:r>
            <w:r>
              <w:rPr>
                <w:rFonts w:eastAsia="MS Mincho" w:cs="Calibri"/>
                <w:i/>
                <w:sz w:val="16"/>
                <w:szCs w:val="16"/>
              </w:rPr>
              <w:t>views in relation to providing c</w:t>
            </w:r>
            <w:r w:rsidRPr="001D4B8A">
              <w:rPr>
                <w:rFonts w:eastAsia="MS Mincho" w:cs="Calibri"/>
                <w:i/>
                <w:sz w:val="16"/>
                <w:szCs w:val="16"/>
              </w:rPr>
              <w:t xml:space="preserve">are and outline their </w:t>
            </w:r>
            <w:r>
              <w:rPr>
                <w:rFonts w:eastAsia="MS Mincho" w:cs="Calibri"/>
                <w:i/>
                <w:sz w:val="16"/>
                <w:szCs w:val="16"/>
              </w:rPr>
              <w:t>perception of how</w:t>
            </w:r>
            <w:r w:rsidRPr="001D4B8A">
              <w:rPr>
                <w:rFonts w:eastAsia="MS Mincho" w:cs="Calibri"/>
                <w:i/>
                <w:sz w:val="16"/>
                <w:szCs w:val="16"/>
              </w:rPr>
              <w:t xml:space="preserve"> care provision </w:t>
            </w:r>
            <w:r>
              <w:rPr>
                <w:rFonts w:eastAsia="MS Mincho" w:cs="Calibri"/>
                <w:i/>
                <w:sz w:val="16"/>
                <w:szCs w:val="16"/>
              </w:rPr>
              <w:t>will impact on their lives</w:t>
            </w:r>
            <w:r w:rsidRPr="001D4B8A">
              <w:rPr>
                <w:rFonts w:eastAsia="MS Mincho" w:cs="Calibri"/>
                <w:i/>
                <w:sz w:val="16"/>
                <w:szCs w:val="16"/>
              </w:rPr>
              <w:t xml:space="preserve"> (including </w:t>
            </w:r>
            <w:r w:rsidR="0066069F">
              <w:rPr>
                <w:rFonts w:eastAsia="MS Mincho" w:cs="Calibri"/>
                <w:i/>
                <w:sz w:val="16"/>
                <w:szCs w:val="16"/>
              </w:rPr>
              <w:t xml:space="preserve">applicant </w:t>
            </w:r>
            <w:r w:rsidRPr="001D4B8A">
              <w:rPr>
                <w:rFonts w:eastAsia="MS Mincho" w:cs="Calibri"/>
                <w:i/>
                <w:sz w:val="16"/>
                <w:szCs w:val="16"/>
              </w:rPr>
              <w:t>carer responsibilities, impact on own family and activities, being part of a care team, the differences between providing care and parenting</w:t>
            </w:r>
            <w:r w:rsidR="001C3E5F">
              <w:rPr>
                <w:rFonts w:eastAsia="MS Mincho" w:cs="Calibri"/>
                <w:i/>
                <w:sz w:val="16"/>
                <w:szCs w:val="16"/>
              </w:rPr>
              <w:t xml:space="preserve"> </w:t>
            </w:r>
            <w:r w:rsidRPr="001D4B8A">
              <w:rPr>
                <w:rFonts w:eastAsia="MS Mincho" w:cs="Calibri"/>
                <w:i/>
                <w:sz w:val="16"/>
                <w:szCs w:val="16"/>
              </w:rPr>
              <w:t xml:space="preserve">own child/ren). </w:t>
            </w:r>
          </w:p>
        </w:tc>
      </w:tr>
      <w:tr w:rsidR="006C294C" w:rsidRPr="003305E6" w14:paraId="7035D920" w14:textId="77777777" w:rsidTr="00795F92">
        <w:tc>
          <w:tcPr>
            <w:tcW w:w="10774" w:type="dxa"/>
            <w:shd w:val="clear" w:color="auto" w:fill="auto"/>
          </w:tcPr>
          <w:p w14:paraId="1F092E43" w14:textId="03300EB6" w:rsidR="00FC2FF5" w:rsidRPr="00822904" w:rsidRDefault="00FC2FF5" w:rsidP="00FC2FF5">
            <w:pPr>
              <w:spacing w:before="40" w:after="40"/>
              <w:ind w:right="95"/>
              <w:jc w:val="both"/>
              <w:rPr>
                <w:rFonts w:eastAsia="MS Mincho" w:cs="Calibri"/>
                <w:i/>
                <w:color w:val="FF0000"/>
                <w:sz w:val="16"/>
                <w:szCs w:val="18"/>
              </w:rPr>
            </w:pPr>
            <w:r w:rsidRPr="00822904">
              <w:rPr>
                <w:rFonts w:eastAsia="MS Mincho" w:cs="Calibri"/>
                <w:i/>
                <w:color w:val="FF0000"/>
                <w:sz w:val="16"/>
                <w:szCs w:val="18"/>
              </w:rPr>
              <w:t>Comments and analysis to include strengths, assessment of risks and mitigating factors</w:t>
            </w:r>
          </w:p>
          <w:p w14:paraId="64464D70" w14:textId="77777777" w:rsidR="006C294C" w:rsidRDefault="006C294C" w:rsidP="00795F92">
            <w:pPr>
              <w:spacing w:before="40" w:after="40"/>
              <w:ind w:right="95"/>
              <w:jc w:val="both"/>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p w14:paraId="78159D06" w14:textId="77777777" w:rsidR="006C294C" w:rsidRPr="00DA02CC" w:rsidRDefault="006C294C" w:rsidP="00795F92">
            <w:pPr>
              <w:spacing w:before="40" w:after="40"/>
              <w:ind w:right="95"/>
              <w:jc w:val="both"/>
              <w:rPr>
                <w:rFonts w:asciiTheme="minorHAnsi" w:eastAsia="MS Mincho" w:hAnsiTheme="minorHAnsi" w:cs="Calibri"/>
                <w:sz w:val="18"/>
                <w:szCs w:val="18"/>
              </w:rPr>
            </w:pPr>
          </w:p>
        </w:tc>
      </w:tr>
    </w:tbl>
    <w:p w14:paraId="67FE5A25" w14:textId="31EB6A91" w:rsidR="006C294C" w:rsidRDefault="006C294C" w:rsidP="008942B3">
      <w:pPr>
        <w:spacing w:before="240" w:after="0" w:line="240" w:lineRule="auto"/>
        <w:ind w:left="-210"/>
        <w:contextualSpacing/>
        <w:rPr>
          <w:rFonts w:asciiTheme="minorHAnsi" w:eastAsiaTheme="minorHAnsi" w:hAnsiTheme="minorHAnsi" w:cstheme="minorBidi"/>
          <w:b/>
          <w:sz w:val="12"/>
          <w:szCs w:val="26"/>
        </w:rPr>
      </w:pPr>
    </w:p>
    <w:tbl>
      <w:tblPr>
        <w:tblStyle w:val="TableGrid2"/>
        <w:tblW w:w="10774" w:type="dxa"/>
        <w:tblInd w:w="-743" w:type="dxa"/>
        <w:tblBorders>
          <w:top w:val="single" w:sz="4" w:space="0" w:color="4BACC6" w:themeColor="accent5"/>
          <w:left w:val="single" w:sz="4" w:space="0" w:color="4BACC6" w:themeColor="accent5"/>
          <w:bottom w:val="single" w:sz="4" w:space="0" w:color="4BACC6" w:themeColor="accent5"/>
          <w:right w:val="single" w:sz="4" w:space="0" w:color="4BACC6" w:themeColor="accent5"/>
          <w:insideH w:val="single" w:sz="4" w:space="0" w:color="4BACC6" w:themeColor="accent5"/>
          <w:insideV w:val="single" w:sz="4" w:space="0" w:color="4BACC6" w:themeColor="accent5"/>
        </w:tblBorders>
        <w:tblLayout w:type="fixed"/>
        <w:tblLook w:val="04A0" w:firstRow="1" w:lastRow="0" w:firstColumn="1" w:lastColumn="0" w:noHBand="0" w:noVBand="1"/>
      </w:tblPr>
      <w:tblGrid>
        <w:gridCol w:w="10774"/>
      </w:tblGrid>
      <w:tr w:rsidR="005C1619" w:rsidRPr="00C92C2E" w14:paraId="27CD73D2" w14:textId="77777777" w:rsidTr="00A34EE2">
        <w:trPr>
          <w:trHeight w:val="301"/>
        </w:trPr>
        <w:tc>
          <w:tcPr>
            <w:tcW w:w="10774" w:type="dxa"/>
            <w:shd w:val="clear" w:color="auto" w:fill="35B0C1"/>
            <w:vAlign w:val="center"/>
          </w:tcPr>
          <w:p w14:paraId="792BFE73" w14:textId="0280D173" w:rsidR="005C1619" w:rsidRPr="00E50A4A" w:rsidRDefault="005C1619" w:rsidP="002A3FA4">
            <w:pPr>
              <w:spacing w:before="240" w:after="0" w:line="240" w:lineRule="auto"/>
              <w:contextualSpacing/>
              <w:rPr>
                <w:rFonts w:ascii="Calibri" w:hAnsi="Calibri" w:cs="Arial"/>
                <w:i/>
                <w:sz w:val="16"/>
                <w:szCs w:val="16"/>
              </w:rPr>
            </w:pPr>
            <w:r w:rsidRPr="00C92C2E">
              <w:rPr>
                <w:b/>
                <w:color w:val="FFFFFF" w:themeColor="background1"/>
              </w:rPr>
              <w:t xml:space="preserve">CHILD </w:t>
            </w:r>
            <w:r w:rsidR="005A2B28">
              <w:rPr>
                <w:b/>
                <w:color w:val="FFFFFF" w:themeColor="background1"/>
              </w:rPr>
              <w:t xml:space="preserve">OR YOUNG PERSON’S </w:t>
            </w:r>
            <w:r w:rsidRPr="00C92C2E">
              <w:rPr>
                <w:b/>
                <w:color w:val="FFFFFF" w:themeColor="background1"/>
              </w:rPr>
              <w:t xml:space="preserve">STRENGTHS </w:t>
            </w:r>
          </w:p>
        </w:tc>
      </w:tr>
      <w:tr w:rsidR="005C1619" w:rsidRPr="00956D61" w14:paraId="46747C5B" w14:textId="77777777" w:rsidTr="00A34EE2">
        <w:trPr>
          <w:trHeight w:val="246"/>
        </w:trPr>
        <w:tc>
          <w:tcPr>
            <w:tcW w:w="10774" w:type="dxa"/>
            <w:shd w:val="clear" w:color="auto" w:fill="DAEEF3" w:themeFill="accent5" w:themeFillTint="33"/>
            <w:vAlign w:val="center"/>
          </w:tcPr>
          <w:p w14:paraId="0FE10473" w14:textId="1E5D6B44" w:rsidR="005C1619" w:rsidRPr="00155908" w:rsidRDefault="00FB5DA2" w:rsidP="00292DEC">
            <w:pPr>
              <w:spacing w:line="240" w:lineRule="auto"/>
              <w:contextualSpacing/>
              <w:rPr>
                <w:b/>
              </w:rPr>
            </w:pPr>
            <w:r>
              <w:rPr>
                <w:rFonts w:ascii="Calibri" w:hAnsi="Calibri" w:cs="Arial"/>
                <w:i/>
                <w:sz w:val="16"/>
                <w:szCs w:val="16"/>
              </w:rPr>
              <w:t xml:space="preserve">How does the </w:t>
            </w:r>
            <w:r w:rsidR="0066069F">
              <w:rPr>
                <w:rFonts w:ascii="Calibri" w:hAnsi="Calibri" w:cs="Arial"/>
                <w:i/>
                <w:sz w:val="16"/>
                <w:szCs w:val="16"/>
              </w:rPr>
              <w:t xml:space="preserve">applicant </w:t>
            </w:r>
            <w:r>
              <w:rPr>
                <w:rFonts w:ascii="Calibri" w:hAnsi="Calibri" w:cs="Arial"/>
                <w:i/>
                <w:sz w:val="16"/>
                <w:szCs w:val="16"/>
              </w:rPr>
              <w:t>carer describe the child</w:t>
            </w:r>
            <w:r w:rsidR="005A2B28">
              <w:rPr>
                <w:rFonts w:ascii="Calibri" w:hAnsi="Calibri" w:cs="Arial"/>
                <w:i/>
                <w:sz w:val="16"/>
                <w:szCs w:val="16"/>
              </w:rPr>
              <w:t xml:space="preserve"> or young person</w:t>
            </w:r>
            <w:r>
              <w:rPr>
                <w:rFonts w:ascii="Calibri" w:hAnsi="Calibri" w:cs="Arial"/>
                <w:i/>
                <w:sz w:val="16"/>
                <w:szCs w:val="16"/>
              </w:rPr>
              <w:t xml:space="preserve">? </w:t>
            </w:r>
            <w:r w:rsidR="005C1619" w:rsidRPr="00144DCF">
              <w:rPr>
                <w:rFonts w:ascii="Calibri" w:hAnsi="Calibri" w:cs="Arial"/>
                <w:i/>
                <w:sz w:val="16"/>
                <w:szCs w:val="16"/>
              </w:rPr>
              <w:t xml:space="preserve">What strengths does the </w:t>
            </w:r>
            <w:r w:rsidR="0066069F">
              <w:rPr>
                <w:rFonts w:ascii="Calibri" w:hAnsi="Calibri" w:cs="Arial"/>
                <w:i/>
                <w:sz w:val="16"/>
                <w:szCs w:val="16"/>
              </w:rPr>
              <w:t xml:space="preserve">applicant </w:t>
            </w:r>
            <w:r w:rsidR="005C1619">
              <w:rPr>
                <w:rFonts w:ascii="Calibri" w:hAnsi="Calibri" w:cs="Arial"/>
                <w:i/>
                <w:sz w:val="16"/>
                <w:szCs w:val="16"/>
              </w:rPr>
              <w:t xml:space="preserve">carer identify </w:t>
            </w:r>
            <w:r w:rsidR="005C1619" w:rsidRPr="00144DCF">
              <w:rPr>
                <w:rFonts w:ascii="Calibri" w:hAnsi="Calibri" w:cs="Arial"/>
                <w:i/>
                <w:sz w:val="16"/>
                <w:szCs w:val="16"/>
              </w:rPr>
              <w:t xml:space="preserve">that </w:t>
            </w:r>
            <w:r>
              <w:rPr>
                <w:rFonts w:ascii="Calibri" w:hAnsi="Calibri" w:cs="Arial"/>
                <w:i/>
                <w:sz w:val="16"/>
                <w:szCs w:val="16"/>
              </w:rPr>
              <w:t>they</w:t>
            </w:r>
            <w:r w:rsidR="005C1619" w:rsidRPr="00144DCF">
              <w:rPr>
                <w:rFonts w:ascii="Calibri" w:hAnsi="Calibri" w:cs="Arial"/>
                <w:i/>
                <w:sz w:val="16"/>
                <w:szCs w:val="16"/>
              </w:rPr>
              <w:t xml:space="preserve"> can build on to assist the child </w:t>
            </w:r>
            <w:r w:rsidR="005A2B28">
              <w:rPr>
                <w:rFonts w:ascii="Calibri" w:hAnsi="Calibri" w:cs="Arial"/>
                <w:i/>
                <w:sz w:val="16"/>
                <w:szCs w:val="16"/>
              </w:rPr>
              <w:t xml:space="preserve">or young person </w:t>
            </w:r>
            <w:r w:rsidR="00D57ABD">
              <w:rPr>
                <w:rFonts w:ascii="Calibri" w:hAnsi="Calibri" w:cs="Arial"/>
                <w:i/>
                <w:sz w:val="16"/>
                <w:szCs w:val="16"/>
              </w:rPr>
              <w:t>to thrive</w:t>
            </w:r>
            <w:r w:rsidR="005C1619" w:rsidRPr="00144DCF">
              <w:rPr>
                <w:rFonts w:ascii="Calibri" w:hAnsi="Calibri" w:cs="Arial"/>
                <w:i/>
                <w:sz w:val="16"/>
                <w:szCs w:val="16"/>
              </w:rPr>
              <w:t>?</w:t>
            </w:r>
          </w:p>
        </w:tc>
      </w:tr>
      <w:tr w:rsidR="00A34EE2" w:rsidRPr="008355EF" w14:paraId="7CBB677B" w14:textId="77777777" w:rsidTr="00A34EE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136"/>
        </w:trPr>
        <w:tc>
          <w:tcPr>
            <w:tcW w:w="10774" w:type="dxa"/>
          </w:tcPr>
          <w:p w14:paraId="62E2397A" w14:textId="77777777" w:rsidR="00CF7E92" w:rsidRDefault="00CF7E92" w:rsidP="00CF7E92">
            <w:pPr>
              <w:spacing w:before="40" w:after="40"/>
              <w:ind w:right="95"/>
              <w:jc w:val="both"/>
              <w:rPr>
                <w:rFonts w:eastAsia="MS Mincho" w:cs="Calibri"/>
                <w:sz w:val="18"/>
                <w:szCs w:val="18"/>
              </w:rPr>
            </w:pPr>
            <w:r w:rsidRPr="003305E6">
              <w:rPr>
                <w:rFonts w:eastAsia="MS Mincho" w:cs="Calibri"/>
                <w:sz w:val="18"/>
                <w:szCs w:val="18"/>
              </w:rPr>
              <w:fldChar w:fldCharType="begin">
                <w:ffData>
                  <w:name w:val=""/>
                  <w:enabled/>
                  <w:calcOnExit w:val="0"/>
                  <w:textInput/>
                </w:ffData>
              </w:fldChar>
            </w:r>
            <w:r w:rsidRPr="003305E6">
              <w:rPr>
                <w:rFonts w:eastAsia="MS Mincho" w:cs="Calibri"/>
                <w:sz w:val="18"/>
                <w:szCs w:val="18"/>
              </w:rPr>
              <w:instrText xml:space="preserve"> FORMTEXT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t> </w:t>
            </w:r>
            <w:r w:rsidRPr="003305E6">
              <w:rPr>
                <w:rFonts w:eastAsia="MS Mincho" w:cs="Calibri"/>
                <w:sz w:val="18"/>
                <w:szCs w:val="18"/>
              </w:rPr>
              <w:t> </w:t>
            </w:r>
            <w:r w:rsidRPr="003305E6">
              <w:rPr>
                <w:rFonts w:eastAsia="MS Mincho" w:cs="Calibri"/>
                <w:sz w:val="18"/>
                <w:szCs w:val="18"/>
              </w:rPr>
              <w:t> </w:t>
            </w:r>
            <w:r w:rsidRPr="003305E6">
              <w:rPr>
                <w:rFonts w:eastAsia="MS Mincho" w:cs="Calibri"/>
                <w:sz w:val="18"/>
                <w:szCs w:val="18"/>
              </w:rPr>
              <w:t> </w:t>
            </w:r>
            <w:r w:rsidRPr="003305E6">
              <w:rPr>
                <w:rFonts w:eastAsia="MS Mincho" w:cs="Calibri"/>
                <w:sz w:val="18"/>
                <w:szCs w:val="18"/>
              </w:rPr>
              <w:t> </w:t>
            </w:r>
            <w:r w:rsidRPr="003305E6">
              <w:rPr>
                <w:rFonts w:eastAsia="MS Mincho" w:cs="Calibri"/>
                <w:sz w:val="18"/>
                <w:szCs w:val="18"/>
              </w:rPr>
              <w:fldChar w:fldCharType="end"/>
            </w:r>
          </w:p>
          <w:p w14:paraId="3FD6BF81" w14:textId="77777777" w:rsidR="00A34EE2" w:rsidRDefault="00A34EE2" w:rsidP="008352EF">
            <w:pPr>
              <w:ind w:right="95"/>
              <w:jc w:val="both"/>
              <w:rPr>
                <w:color w:val="FF0000"/>
                <w:sz w:val="16"/>
                <w:szCs w:val="16"/>
              </w:rPr>
            </w:pPr>
          </w:p>
          <w:p w14:paraId="691A6EC0" w14:textId="77777777" w:rsidR="008352EF" w:rsidRDefault="008352EF" w:rsidP="008352EF">
            <w:pPr>
              <w:ind w:right="95"/>
              <w:jc w:val="both"/>
              <w:rPr>
                <w:color w:val="FF0000"/>
                <w:sz w:val="16"/>
                <w:szCs w:val="16"/>
              </w:rPr>
            </w:pPr>
          </w:p>
          <w:p w14:paraId="434842B7" w14:textId="77777777" w:rsidR="008352EF" w:rsidRDefault="008352EF" w:rsidP="008352EF">
            <w:pPr>
              <w:ind w:right="95"/>
              <w:jc w:val="both"/>
              <w:rPr>
                <w:color w:val="FF0000"/>
                <w:sz w:val="16"/>
                <w:szCs w:val="16"/>
              </w:rPr>
            </w:pPr>
          </w:p>
          <w:p w14:paraId="0D0E6813" w14:textId="4FD071E1" w:rsidR="008352EF" w:rsidRPr="008352EF" w:rsidRDefault="008352EF" w:rsidP="008352EF">
            <w:pPr>
              <w:ind w:right="95"/>
              <w:jc w:val="both"/>
              <w:rPr>
                <w:color w:val="FF0000"/>
                <w:sz w:val="16"/>
                <w:szCs w:val="16"/>
              </w:rPr>
            </w:pPr>
          </w:p>
        </w:tc>
      </w:tr>
    </w:tbl>
    <w:p w14:paraId="2F641013" w14:textId="77777777" w:rsidR="005C1619" w:rsidRDefault="005C1619" w:rsidP="008942B3">
      <w:pPr>
        <w:spacing w:before="240" w:after="0" w:line="240" w:lineRule="auto"/>
        <w:ind w:left="-210"/>
        <w:contextualSpacing/>
        <w:rPr>
          <w:rFonts w:asciiTheme="minorHAnsi" w:eastAsiaTheme="minorHAnsi" w:hAnsiTheme="minorHAnsi" w:cstheme="minorBidi"/>
          <w:b/>
          <w:sz w:val="12"/>
          <w:szCs w:val="26"/>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10774"/>
      </w:tblGrid>
      <w:tr w:rsidR="008352EF" w:rsidRPr="006F2794" w14:paraId="780F0E6A" w14:textId="77777777" w:rsidTr="00363070">
        <w:trPr>
          <w:trHeight w:val="278"/>
        </w:trPr>
        <w:tc>
          <w:tcPr>
            <w:tcW w:w="10774" w:type="dxa"/>
            <w:shd w:val="clear" w:color="auto" w:fill="35B3C1"/>
          </w:tcPr>
          <w:p w14:paraId="62B94168" w14:textId="2EDF0466" w:rsidR="008352EF" w:rsidRPr="006F2794" w:rsidRDefault="008352EF" w:rsidP="00363070">
            <w:pPr>
              <w:spacing w:before="80" w:after="0" w:line="240" w:lineRule="auto"/>
              <w:ind w:right="95"/>
              <w:rPr>
                <w:rFonts w:eastAsia="MS Mincho" w:cs="Calibri"/>
                <w:b/>
                <w:szCs w:val="20"/>
              </w:rPr>
            </w:pPr>
            <w:r w:rsidRPr="006F2794">
              <w:rPr>
                <w:rFonts w:eastAsia="MS Mincho" w:cs="Calibri"/>
                <w:b/>
                <w:color w:val="FFFFFF" w:themeColor="background1"/>
                <w:szCs w:val="20"/>
              </w:rPr>
              <w:t xml:space="preserve">FAMILY </w:t>
            </w:r>
            <w:r>
              <w:rPr>
                <w:rFonts w:eastAsia="MS Mincho" w:cs="Calibri"/>
                <w:b/>
                <w:color w:val="FFFFFF" w:themeColor="background1"/>
                <w:szCs w:val="20"/>
              </w:rPr>
              <w:t>HISTORY AND FUNCTIONING</w:t>
            </w:r>
            <w:r w:rsidRPr="006F2794">
              <w:rPr>
                <w:rFonts w:eastAsia="MS Mincho" w:cs="Calibri"/>
                <w:b/>
                <w:color w:val="FFFFFF" w:themeColor="background1"/>
                <w:szCs w:val="20"/>
              </w:rPr>
              <w:t xml:space="preserve"> </w:t>
            </w:r>
          </w:p>
        </w:tc>
      </w:tr>
      <w:tr w:rsidR="008352EF" w:rsidRPr="003305E6" w14:paraId="049BE49B" w14:textId="77777777" w:rsidTr="00363070">
        <w:trPr>
          <w:trHeight w:val="136"/>
        </w:trPr>
        <w:tc>
          <w:tcPr>
            <w:tcW w:w="10774" w:type="dxa"/>
            <w:shd w:val="clear" w:color="auto" w:fill="DAEEF3" w:themeFill="accent5" w:themeFillTint="33"/>
          </w:tcPr>
          <w:p w14:paraId="74A8FE54" w14:textId="77777777" w:rsidR="008352EF" w:rsidRPr="00631DD6" w:rsidRDefault="008352EF" w:rsidP="00363070">
            <w:pPr>
              <w:spacing w:after="0" w:line="240" w:lineRule="auto"/>
              <w:ind w:right="95"/>
              <w:jc w:val="both"/>
              <w:rPr>
                <w:rFonts w:eastAsia="MS Mincho" w:cs="Calibri"/>
                <w:i/>
                <w:sz w:val="16"/>
                <w:szCs w:val="16"/>
              </w:rPr>
            </w:pPr>
            <w:r w:rsidRPr="00631DD6">
              <w:rPr>
                <w:rFonts w:eastAsia="MS Mincho" w:cs="Calibri"/>
                <w:i/>
                <w:sz w:val="16"/>
                <w:szCs w:val="16"/>
              </w:rPr>
              <w:t xml:space="preserve">Complete a </w:t>
            </w:r>
            <w:r w:rsidRPr="002B780D">
              <w:rPr>
                <w:rFonts w:eastAsia="MS Mincho" w:cs="Calibri"/>
                <w:i/>
                <w:sz w:val="16"/>
                <w:szCs w:val="16"/>
              </w:rPr>
              <w:t>Genogram (if appropriate to explain a complex family) and Life Events Timeline</w:t>
            </w:r>
            <w:r w:rsidRPr="00631DD6">
              <w:rPr>
                <w:rFonts w:eastAsia="MS Mincho" w:cs="Calibri"/>
                <w:i/>
                <w:sz w:val="16"/>
                <w:szCs w:val="16"/>
              </w:rPr>
              <w:t xml:space="preserve"> (if purposeful) with each applicant and summarise the following: </w:t>
            </w:r>
          </w:p>
          <w:p w14:paraId="1231C63E" w14:textId="77777777" w:rsidR="008352EF" w:rsidRPr="00631DD6" w:rsidRDefault="008352EF" w:rsidP="00363070">
            <w:pPr>
              <w:pStyle w:val="ListParagraph"/>
              <w:numPr>
                <w:ilvl w:val="0"/>
                <w:numId w:val="23"/>
              </w:numPr>
              <w:ind w:right="95"/>
              <w:jc w:val="both"/>
              <w:rPr>
                <w:i/>
                <w:sz w:val="16"/>
                <w:szCs w:val="16"/>
              </w:rPr>
            </w:pPr>
            <w:r w:rsidRPr="00631DD6">
              <w:rPr>
                <w:i/>
                <w:sz w:val="16"/>
                <w:szCs w:val="16"/>
              </w:rPr>
              <w:t>Each carer’s reflection on their family of origin, cultural heritage, religion, early life experiences (e.g., school etc.), family relationships and functioning (past and current), child-rearing beliefs and practices (discipline, affection, and communication patterns) intergenerational influences and patterns (positive and negative) such as family ties, roles, values (including acceptance and appreciation of cultural difference)</w:t>
            </w:r>
          </w:p>
          <w:p w14:paraId="1A8EF764" w14:textId="77777777" w:rsidR="008352EF" w:rsidRPr="00631DD6" w:rsidRDefault="008352EF" w:rsidP="00363070">
            <w:pPr>
              <w:pStyle w:val="ListParagraph"/>
              <w:numPr>
                <w:ilvl w:val="0"/>
                <w:numId w:val="23"/>
              </w:numPr>
              <w:ind w:right="95"/>
              <w:jc w:val="both"/>
              <w:rPr>
                <w:sz w:val="16"/>
                <w:szCs w:val="16"/>
              </w:rPr>
            </w:pPr>
            <w:r w:rsidRPr="00631DD6">
              <w:rPr>
                <w:rFonts w:asciiTheme="minorHAnsi" w:eastAsia="MS Mincho" w:hAnsiTheme="minorHAnsi"/>
                <w:i/>
                <w:sz w:val="16"/>
                <w:szCs w:val="16"/>
              </w:rPr>
              <w:t>Each carer’s reflection on</w:t>
            </w:r>
            <w:r w:rsidRPr="00631DD6">
              <w:rPr>
                <w:rFonts w:eastAsia="MS Mincho"/>
                <w:i/>
                <w:sz w:val="16"/>
                <w:szCs w:val="16"/>
              </w:rPr>
              <w:t xml:space="preserve"> how they have incorporated any of the above life experiences into their current parenting practices </w:t>
            </w:r>
            <w:r w:rsidRPr="00631DD6">
              <w:rPr>
                <w:rFonts w:asciiTheme="minorHAnsi" w:eastAsia="MS Mincho" w:hAnsiTheme="minorHAnsi"/>
                <w:i/>
                <w:sz w:val="16"/>
                <w:szCs w:val="16"/>
              </w:rPr>
              <w:t>(discipline, affection, and communication patterns)</w:t>
            </w:r>
            <w:r w:rsidRPr="00631DD6">
              <w:rPr>
                <w:rFonts w:eastAsia="MS Mincho"/>
                <w:i/>
                <w:sz w:val="16"/>
                <w:szCs w:val="16"/>
              </w:rPr>
              <w:t>.</w:t>
            </w:r>
          </w:p>
          <w:p w14:paraId="79B57A03" w14:textId="77777777" w:rsidR="008352EF" w:rsidRPr="00631DD6" w:rsidRDefault="008352EF" w:rsidP="00363070">
            <w:pPr>
              <w:pStyle w:val="ListParagraph"/>
              <w:numPr>
                <w:ilvl w:val="0"/>
                <w:numId w:val="23"/>
              </w:numPr>
              <w:ind w:right="95"/>
              <w:jc w:val="both"/>
              <w:rPr>
                <w:sz w:val="16"/>
                <w:szCs w:val="16"/>
              </w:rPr>
            </w:pPr>
            <w:r w:rsidRPr="00631DD6">
              <w:rPr>
                <w:rFonts w:eastAsia="MS Mincho"/>
                <w:i/>
                <w:sz w:val="16"/>
                <w:szCs w:val="16"/>
              </w:rPr>
              <w:t>Each carer’s awareness of their own cultural identity and how this may impact on care provision.</w:t>
            </w:r>
          </w:p>
          <w:p w14:paraId="4216B841" w14:textId="77777777" w:rsidR="008352EF" w:rsidRPr="00631DD6" w:rsidRDefault="008352EF" w:rsidP="00363070">
            <w:pPr>
              <w:pStyle w:val="ListParagraph"/>
              <w:numPr>
                <w:ilvl w:val="0"/>
                <w:numId w:val="23"/>
              </w:numPr>
              <w:ind w:right="95"/>
              <w:jc w:val="both"/>
              <w:rPr>
                <w:sz w:val="16"/>
                <w:szCs w:val="16"/>
              </w:rPr>
            </w:pPr>
            <w:r w:rsidRPr="00631DD6">
              <w:rPr>
                <w:rFonts w:eastAsia="MS Mincho"/>
                <w:i/>
                <w:sz w:val="16"/>
                <w:szCs w:val="16"/>
              </w:rPr>
              <w:t xml:space="preserve">Each carer’s reflection on any significant life events (e.g., trauma, births, deaths, relationships) and how those experiences have influenced their lives, relationships, and parenting practices. </w:t>
            </w:r>
          </w:p>
          <w:p w14:paraId="7CA7767E" w14:textId="77777777" w:rsidR="008352EF" w:rsidRPr="00631DD6" w:rsidRDefault="008352EF" w:rsidP="00363070">
            <w:pPr>
              <w:pStyle w:val="ListParagraph"/>
              <w:numPr>
                <w:ilvl w:val="0"/>
                <w:numId w:val="23"/>
              </w:numPr>
              <w:ind w:right="95"/>
              <w:jc w:val="both"/>
              <w:rPr>
                <w:sz w:val="16"/>
                <w:szCs w:val="16"/>
              </w:rPr>
            </w:pPr>
            <w:r w:rsidRPr="00631DD6">
              <w:rPr>
                <w:rFonts w:eastAsia="MS Mincho"/>
                <w:i/>
                <w:sz w:val="16"/>
                <w:szCs w:val="16"/>
              </w:rPr>
              <w:t>Each carer’s reflection on current relationships with child/ren not living in the home</w:t>
            </w:r>
          </w:p>
          <w:p w14:paraId="3F79BAA8" w14:textId="77777777" w:rsidR="008352EF" w:rsidRPr="00631DD6" w:rsidRDefault="008352EF" w:rsidP="00363070">
            <w:pPr>
              <w:pStyle w:val="ListParagraph"/>
              <w:numPr>
                <w:ilvl w:val="0"/>
                <w:numId w:val="23"/>
              </w:numPr>
              <w:ind w:right="95"/>
              <w:jc w:val="both"/>
              <w:rPr>
                <w:sz w:val="16"/>
                <w:szCs w:val="16"/>
              </w:rPr>
            </w:pPr>
            <w:r w:rsidRPr="00631DD6">
              <w:rPr>
                <w:rFonts w:eastAsia="MS Mincho"/>
                <w:i/>
                <w:sz w:val="16"/>
                <w:szCs w:val="16"/>
              </w:rPr>
              <w:t xml:space="preserve">If carer has experienced </w:t>
            </w:r>
            <w:r w:rsidRPr="002B780D">
              <w:rPr>
                <w:rFonts w:eastAsia="MS Mincho"/>
                <w:i/>
                <w:sz w:val="16"/>
                <w:szCs w:val="16"/>
              </w:rPr>
              <w:t>family violence, substance abuse, mental or physical health issues, disability, criminal history, or CP history</w:t>
            </w:r>
          </w:p>
          <w:p w14:paraId="3BFA94AD" w14:textId="77777777" w:rsidR="008352EF" w:rsidRPr="00631DD6" w:rsidRDefault="008352EF" w:rsidP="00363070">
            <w:pPr>
              <w:pStyle w:val="ListParagraph"/>
              <w:numPr>
                <w:ilvl w:val="0"/>
                <w:numId w:val="34"/>
              </w:numPr>
              <w:ind w:left="1169" w:right="95"/>
              <w:jc w:val="both"/>
              <w:rPr>
                <w:sz w:val="16"/>
                <w:szCs w:val="16"/>
              </w:rPr>
            </w:pPr>
            <w:r w:rsidRPr="00631DD6">
              <w:rPr>
                <w:rFonts w:eastAsia="MS Mincho"/>
                <w:i/>
                <w:sz w:val="16"/>
                <w:szCs w:val="16"/>
              </w:rPr>
              <w:t xml:space="preserve">Provide evidence that the carer has worked through the experience </w:t>
            </w:r>
          </w:p>
          <w:p w14:paraId="17267BEE" w14:textId="77777777" w:rsidR="008352EF" w:rsidRPr="00631DD6" w:rsidRDefault="008352EF" w:rsidP="00363070">
            <w:pPr>
              <w:pStyle w:val="ListParagraph"/>
              <w:numPr>
                <w:ilvl w:val="0"/>
                <w:numId w:val="34"/>
              </w:numPr>
              <w:ind w:left="1169" w:right="95"/>
              <w:jc w:val="both"/>
              <w:rPr>
                <w:sz w:val="16"/>
                <w:szCs w:val="16"/>
              </w:rPr>
            </w:pPr>
            <w:r w:rsidRPr="00631DD6">
              <w:rPr>
                <w:rFonts w:eastAsia="MS Mincho"/>
                <w:i/>
                <w:sz w:val="16"/>
                <w:szCs w:val="16"/>
              </w:rPr>
              <w:t xml:space="preserve">Provide evidence that the carer demonstrates protective capacity in relation to self and child/ren in care; and </w:t>
            </w:r>
          </w:p>
          <w:p w14:paraId="3A6D0D16" w14:textId="77777777" w:rsidR="008352EF" w:rsidRPr="005A7B67" w:rsidRDefault="008352EF" w:rsidP="00363070">
            <w:pPr>
              <w:pStyle w:val="ListParagraph"/>
              <w:numPr>
                <w:ilvl w:val="0"/>
                <w:numId w:val="34"/>
              </w:numPr>
              <w:ind w:left="1169" w:right="95"/>
              <w:jc w:val="both"/>
              <w:rPr>
                <w:sz w:val="16"/>
                <w:szCs w:val="16"/>
              </w:rPr>
            </w:pPr>
            <w:r w:rsidRPr="00631DD6">
              <w:rPr>
                <w:rFonts w:eastAsia="MS Mincho"/>
                <w:i/>
                <w:sz w:val="16"/>
                <w:szCs w:val="16"/>
              </w:rPr>
              <w:t>Provide evidence of any supports that are in place to minimise any impact on their provision of care.</w:t>
            </w:r>
          </w:p>
        </w:tc>
      </w:tr>
      <w:tr w:rsidR="008352EF" w:rsidRPr="003305E6" w14:paraId="37C727A9" w14:textId="77777777" w:rsidTr="00363070">
        <w:tc>
          <w:tcPr>
            <w:tcW w:w="10774" w:type="dxa"/>
            <w:shd w:val="clear" w:color="auto" w:fill="auto"/>
          </w:tcPr>
          <w:p w14:paraId="6B9DB917" w14:textId="77777777" w:rsidR="008352EF" w:rsidRPr="00C55D89" w:rsidRDefault="008352EF" w:rsidP="00363070">
            <w:pPr>
              <w:spacing w:before="40" w:after="40"/>
              <w:ind w:right="95"/>
              <w:jc w:val="both"/>
              <w:rPr>
                <w:rFonts w:eastAsia="MS Mincho" w:cs="Calibri"/>
                <w:i/>
                <w:color w:val="FF0000"/>
                <w:sz w:val="18"/>
                <w:szCs w:val="18"/>
              </w:rPr>
            </w:pPr>
            <w:r w:rsidRPr="00C55D89">
              <w:rPr>
                <w:rFonts w:eastAsia="MS Mincho" w:cs="Calibri"/>
                <w:i/>
                <w:color w:val="FF0000"/>
                <w:sz w:val="18"/>
                <w:szCs w:val="18"/>
              </w:rPr>
              <w:t>Comments and analysis to include strengths, assessment of risks and mitigating factors</w:t>
            </w:r>
          </w:p>
          <w:p w14:paraId="1CD29CB2" w14:textId="77777777" w:rsidR="008352EF" w:rsidRPr="00963E4B" w:rsidRDefault="008352EF" w:rsidP="00363070">
            <w:pPr>
              <w:spacing w:before="40" w:after="40"/>
              <w:ind w:right="95"/>
              <w:jc w:val="both"/>
              <w:rPr>
                <w:rFonts w:asciiTheme="minorHAnsi" w:eastAsia="MS Mincho" w:hAnsiTheme="minorHAnsi" w:cs="Calibri"/>
                <w:b/>
                <w:sz w:val="18"/>
                <w:szCs w:val="18"/>
              </w:rPr>
            </w:pPr>
            <w:r>
              <w:rPr>
                <w:rFonts w:asciiTheme="minorHAnsi" w:eastAsia="MS Mincho" w:hAnsiTheme="minorHAnsi" w:cs="Calibri"/>
                <w:b/>
                <w:sz w:val="18"/>
                <w:szCs w:val="18"/>
              </w:rPr>
              <w:t>Life history</w:t>
            </w:r>
          </w:p>
          <w:p w14:paraId="56D21D86" w14:textId="77777777" w:rsidR="008352EF" w:rsidRDefault="008352EF" w:rsidP="00363070">
            <w:pPr>
              <w:spacing w:before="40" w:after="40"/>
              <w:ind w:right="95"/>
              <w:jc w:val="both"/>
              <w:rPr>
                <w:rFonts w:asciiTheme="minorHAnsi"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55C374BF" w14:textId="77777777" w:rsidR="008352EF"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lastRenderedPageBreak/>
              <w:t>Parenting history</w:t>
            </w:r>
          </w:p>
          <w:p w14:paraId="46629FC6" w14:textId="77777777" w:rsidR="008352EF" w:rsidRDefault="008352EF" w:rsidP="00363070">
            <w:pPr>
              <w:spacing w:before="40" w:after="40"/>
              <w:ind w:right="95"/>
              <w:jc w:val="both"/>
              <w:rPr>
                <w:rFonts w:asciiTheme="minorHAnsi" w:eastAsia="MS Mincho" w:hAnsiTheme="minorHAnsi" w:cs="Calibri"/>
                <w:b/>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50984758" w14:textId="77777777" w:rsidR="008352EF"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Cultural identity</w:t>
            </w:r>
            <w:r>
              <w:rPr>
                <w:rFonts w:asciiTheme="minorHAnsi" w:eastAsia="MS Mincho" w:hAnsiTheme="minorHAnsi" w:cs="Calibri"/>
                <w:b/>
                <w:sz w:val="18"/>
                <w:szCs w:val="18"/>
              </w:rPr>
              <w:t xml:space="preserve"> and f</w:t>
            </w:r>
            <w:r w:rsidRPr="007068E8">
              <w:rPr>
                <w:rFonts w:asciiTheme="minorHAnsi" w:eastAsia="MS Mincho" w:hAnsiTheme="minorHAnsi" w:cs="Calibri"/>
                <w:b/>
                <w:sz w:val="18"/>
                <w:szCs w:val="18"/>
              </w:rPr>
              <w:t>amily values and beliefs</w:t>
            </w:r>
          </w:p>
          <w:p w14:paraId="7CF5E1B1" w14:textId="77777777" w:rsidR="008352EF" w:rsidRPr="007068E8" w:rsidRDefault="008352EF" w:rsidP="00363070">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7FE044A0" w14:textId="77777777" w:rsidR="008352EF" w:rsidRPr="007068E8"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Impacts of trauma/loss and grief</w:t>
            </w:r>
          </w:p>
          <w:p w14:paraId="59B59BBE" w14:textId="77777777" w:rsidR="008352EF" w:rsidRPr="007068E8" w:rsidRDefault="008352EF" w:rsidP="00363070">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724BE56" w14:textId="77777777" w:rsidR="008352EF" w:rsidRPr="007068E8"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Family violence</w:t>
            </w:r>
          </w:p>
          <w:p w14:paraId="47A6BBD0" w14:textId="77777777" w:rsidR="008352EF" w:rsidRPr="007068E8" w:rsidRDefault="008352EF" w:rsidP="00363070">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627FFAD8" w14:textId="77777777" w:rsidR="008352EF" w:rsidRPr="007068E8"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Substance abuse</w:t>
            </w:r>
          </w:p>
          <w:p w14:paraId="62C719F7" w14:textId="77777777" w:rsidR="008352EF" w:rsidRPr="007068E8" w:rsidRDefault="008352EF" w:rsidP="00363070">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0B3C0F58" w14:textId="77777777" w:rsidR="008352EF" w:rsidRPr="007068E8"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Mental health</w:t>
            </w:r>
          </w:p>
          <w:p w14:paraId="1A256B0D" w14:textId="77777777" w:rsidR="008352EF" w:rsidRDefault="008352EF" w:rsidP="00363070">
            <w:pPr>
              <w:spacing w:before="40" w:after="40"/>
              <w:ind w:right="95"/>
              <w:jc w:val="both"/>
              <w:rPr>
                <w:rFonts w:asciiTheme="minorHAnsi"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888A186" w14:textId="77777777" w:rsidR="008352EF" w:rsidRPr="007068E8"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Physical health</w:t>
            </w:r>
          </w:p>
          <w:p w14:paraId="1CA95651" w14:textId="77777777" w:rsidR="008352EF" w:rsidRPr="007068E8" w:rsidRDefault="008352EF" w:rsidP="00363070">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7612397" w14:textId="77777777" w:rsidR="008352EF" w:rsidRPr="00741245" w:rsidRDefault="008352EF" w:rsidP="00363070">
            <w:pPr>
              <w:spacing w:before="40" w:after="40"/>
              <w:ind w:right="95"/>
              <w:jc w:val="both"/>
              <w:rPr>
                <w:rFonts w:asciiTheme="minorHAnsi" w:eastAsia="MS Mincho" w:hAnsiTheme="minorHAnsi" w:cs="Calibri"/>
                <w:b/>
                <w:sz w:val="18"/>
                <w:szCs w:val="18"/>
              </w:rPr>
            </w:pPr>
            <w:r w:rsidRPr="00741245">
              <w:rPr>
                <w:rFonts w:asciiTheme="minorHAnsi" w:eastAsia="MS Mincho" w:hAnsiTheme="minorHAnsi" w:cs="Calibri"/>
                <w:b/>
                <w:sz w:val="18"/>
                <w:szCs w:val="18"/>
              </w:rPr>
              <w:t>Criminal history/CP history</w:t>
            </w:r>
          </w:p>
          <w:p w14:paraId="549F1A3E" w14:textId="77777777" w:rsidR="008352EF" w:rsidRPr="007068E8" w:rsidRDefault="008352EF" w:rsidP="00363070">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76BE93D0" w14:textId="77777777" w:rsidR="008352EF" w:rsidRPr="007068E8"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Carer</w:t>
            </w:r>
            <w:r>
              <w:rPr>
                <w:rFonts w:asciiTheme="minorHAnsi" w:eastAsia="MS Mincho" w:hAnsiTheme="minorHAnsi" w:cs="Calibri"/>
                <w:b/>
                <w:sz w:val="18"/>
                <w:szCs w:val="18"/>
              </w:rPr>
              <w:t>/s</w:t>
            </w:r>
            <w:r w:rsidRPr="007068E8">
              <w:rPr>
                <w:rFonts w:asciiTheme="minorHAnsi" w:eastAsia="MS Mincho" w:hAnsiTheme="minorHAnsi" w:cs="Calibri"/>
                <w:b/>
                <w:sz w:val="18"/>
                <w:szCs w:val="18"/>
              </w:rPr>
              <w:t xml:space="preserve"> relationship</w:t>
            </w:r>
          </w:p>
          <w:p w14:paraId="083983DC" w14:textId="77777777" w:rsidR="008352EF" w:rsidRPr="007068E8" w:rsidRDefault="008352EF" w:rsidP="00363070">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184349D" w14:textId="77777777" w:rsidR="008352EF" w:rsidRDefault="008352EF" w:rsidP="00363070">
            <w:pPr>
              <w:spacing w:before="40" w:after="40"/>
              <w:ind w:right="95"/>
              <w:jc w:val="both"/>
              <w:rPr>
                <w:rFonts w:asciiTheme="minorHAnsi" w:eastAsia="MS Mincho" w:hAnsiTheme="minorHAnsi" w:cs="Calibri"/>
                <w:b/>
                <w:sz w:val="18"/>
                <w:szCs w:val="18"/>
              </w:rPr>
            </w:pPr>
          </w:p>
          <w:p w14:paraId="67E32C85" w14:textId="77777777" w:rsidR="008352EF" w:rsidRPr="007068E8" w:rsidRDefault="008352EF" w:rsidP="00363070">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Assessment of carers family history and functioning</w:t>
            </w:r>
          </w:p>
          <w:p w14:paraId="112FE115" w14:textId="77777777" w:rsidR="008352EF" w:rsidRDefault="008352EF" w:rsidP="00363070">
            <w:pPr>
              <w:spacing w:before="40" w:after="40"/>
              <w:ind w:right="95"/>
              <w:jc w:val="both"/>
              <w:rPr>
                <w:rFonts w:asciiTheme="minorHAnsi"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74DA9248" w14:textId="77777777" w:rsidR="008352EF" w:rsidRDefault="008352EF" w:rsidP="00363070">
            <w:pPr>
              <w:spacing w:before="40" w:after="40"/>
              <w:ind w:right="95"/>
              <w:jc w:val="both"/>
              <w:rPr>
                <w:rFonts w:asciiTheme="minorHAnsi" w:hAnsiTheme="minorHAnsi" w:cs="Calibri"/>
                <w:sz w:val="18"/>
                <w:szCs w:val="18"/>
              </w:rPr>
            </w:pPr>
          </w:p>
          <w:p w14:paraId="002AC215" w14:textId="77777777" w:rsidR="008352EF" w:rsidRDefault="008352EF" w:rsidP="00363070">
            <w:pPr>
              <w:spacing w:before="40" w:after="40"/>
              <w:ind w:right="95"/>
              <w:jc w:val="both"/>
              <w:rPr>
                <w:rFonts w:asciiTheme="minorHAnsi" w:eastAsia="MS Mincho" w:hAnsiTheme="minorHAnsi" w:cs="Calibri"/>
                <w:sz w:val="18"/>
                <w:szCs w:val="18"/>
              </w:rPr>
            </w:pPr>
            <w:r w:rsidRPr="00270DE7">
              <w:rPr>
                <w:rFonts w:asciiTheme="minorHAnsi" w:eastAsia="MS Mincho" w:hAnsiTheme="minorHAnsi" w:cs="Calibri"/>
                <w:sz w:val="18"/>
                <w:szCs w:val="18"/>
              </w:rPr>
              <w:t xml:space="preserve">The assessor is </w:t>
            </w:r>
            <w:r w:rsidRPr="008352EF">
              <w:rPr>
                <w:rFonts w:asciiTheme="minorHAnsi" w:eastAsia="MS Mincho" w:hAnsiTheme="minorHAnsi" w:cs="Calibri"/>
                <w:sz w:val="18"/>
                <w:szCs w:val="18"/>
                <w:highlight w:val="yellow"/>
              </w:rPr>
              <w:t>satisfied/not satisfied</w:t>
            </w:r>
            <w:r w:rsidRPr="008352EF">
              <w:rPr>
                <w:rFonts w:asciiTheme="minorHAnsi" w:eastAsia="MS Mincho" w:hAnsiTheme="minorHAnsi" w:cs="Calibri"/>
                <w:sz w:val="18"/>
                <w:szCs w:val="18"/>
              </w:rPr>
              <w:t xml:space="preserve"> </w:t>
            </w:r>
            <w:r w:rsidRPr="00270DE7">
              <w:rPr>
                <w:rFonts w:asciiTheme="minorHAnsi" w:eastAsia="MS Mincho" w:hAnsiTheme="minorHAnsi" w:cs="Calibri"/>
                <w:sz w:val="18"/>
                <w:szCs w:val="18"/>
              </w:rPr>
              <w:t xml:space="preserve">based on conversations with the applicant carers and third-party evidence discussed above, that applicant carer/s have demonstrated adequate reflection of their family history and functioning in relation to </w:t>
            </w:r>
            <w:r>
              <w:rPr>
                <w:rFonts w:asciiTheme="minorHAnsi" w:eastAsia="MS Mincho" w:hAnsiTheme="minorHAnsi" w:cs="Calibri"/>
                <w:sz w:val="18"/>
                <w:szCs w:val="18"/>
              </w:rPr>
              <w:t xml:space="preserve">their provision of Kinship Care. </w:t>
            </w:r>
          </w:p>
          <w:p w14:paraId="03643EBA" w14:textId="77777777" w:rsidR="008352EF" w:rsidRPr="004E0078" w:rsidRDefault="008352EF" w:rsidP="00363070">
            <w:pPr>
              <w:spacing w:before="40" w:after="40"/>
              <w:ind w:right="95"/>
              <w:jc w:val="both"/>
              <w:rPr>
                <w:rFonts w:asciiTheme="minorHAnsi" w:eastAsia="MS Mincho" w:hAnsiTheme="minorHAnsi" w:cs="Calibri"/>
                <w:sz w:val="18"/>
                <w:szCs w:val="18"/>
              </w:rPr>
            </w:pPr>
            <w:r w:rsidRPr="008352EF">
              <w:rPr>
                <w:rFonts w:asciiTheme="minorHAnsi" w:eastAsia="MS Mincho" w:hAnsiTheme="minorHAnsi" w:cs="Calibri"/>
                <w:sz w:val="18"/>
                <w:szCs w:val="18"/>
                <w:highlight w:val="yellow"/>
              </w:rPr>
              <w:t xml:space="preserve">Risks/considerations identified have been discussed including mitigating strategies and have been summarised at the end of this report. </w:t>
            </w:r>
            <w:r w:rsidRPr="008352EF">
              <w:rPr>
                <w:rFonts w:asciiTheme="minorHAnsi" w:eastAsia="MS Mincho" w:hAnsiTheme="minorHAnsi" w:cs="Calibri"/>
                <w:color w:val="548DD4" w:themeColor="text2" w:themeTint="99"/>
                <w:sz w:val="18"/>
                <w:szCs w:val="18"/>
                <w:highlight w:val="yellow"/>
              </w:rPr>
              <w:t>OR</w:t>
            </w:r>
            <w:r w:rsidRPr="008352EF">
              <w:rPr>
                <w:rFonts w:asciiTheme="minorHAnsi" w:eastAsia="MS Mincho" w:hAnsiTheme="minorHAnsi" w:cs="Calibri"/>
                <w:sz w:val="18"/>
                <w:szCs w:val="18"/>
                <w:highlight w:val="yellow"/>
              </w:rPr>
              <w:t xml:space="preserve"> There have been no risks/ considerations identified for this section.</w:t>
            </w:r>
            <w:r w:rsidRPr="00270DE7">
              <w:rPr>
                <w:rFonts w:asciiTheme="minorHAnsi" w:eastAsia="MS Mincho" w:hAnsiTheme="minorHAnsi" w:cs="Calibri"/>
                <w:sz w:val="18"/>
                <w:szCs w:val="18"/>
              </w:rPr>
              <w:t xml:space="preserve"> </w:t>
            </w:r>
          </w:p>
        </w:tc>
      </w:tr>
    </w:tbl>
    <w:p w14:paraId="51DE4320" w14:textId="77777777" w:rsidR="008352EF" w:rsidRDefault="008352EF" w:rsidP="008942B3">
      <w:pPr>
        <w:spacing w:before="240" w:after="0" w:line="240" w:lineRule="auto"/>
        <w:ind w:left="-210"/>
        <w:contextualSpacing/>
        <w:rPr>
          <w:rFonts w:asciiTheme="minorHAnsi" w:eastAsiaTheme="minorHAnsi" w:hAnsiTheme="minorHAnsi" w:cstheme="minorBidi"/>
          <w:b/>
          <w:sz w:val="12"/>
          <w:szCs w:val="26"/>
        </w:rPr>
      </w:pPr>
    </w:p>
    <w:p w14:paraId="6C0D66BE" w14:textId="77777777" w:rsidR="008352EF" w:rsidRDefault="008352EF" w:rsidP="008942B3">
      <w:pPr>
        <w:spacing w:before="240" w:after="0" w:line="240" w:lineRule="auto"/>
        <w:ind w:left="-210"/>
        <w:contextualSpacing/>
        <w:rPr>
          <w:rFonts w:asciiTheme="minorHAnsi" w:eastAsiaTheme="minorHAnsi" w:hAnsiTheme="minorHAnsi" w:cstheme="minorBidi"/>
          <w:b/>
          <w:sz w:val="12"/>
          <w:szCs w:val="26"/>
        </w:rPr>
      </w:pPr>
    </w:p>
    <w:p w14:paraId="754E950E" w14:textId="77777777" w:rsidR="008352EF" w:rsidRDefault="008352EF" w:rsidP="008942B3">
      <w:pPr>
        <w:spacing w:before="240" w:after="0" w:line="240" w:lineRule="auto"/>
        <w:ind w:left="-210"/>
        <w:contextualSpacing/>
        <w:rPr>
          <w:rFonts w:asciiTheme="minorHAnsi" w:eastAsiaTheme="minorHAnsi" w:hAnsiTheme="minorHAnsi" w:cstheme="minorBidi"/>
          <w:b/>
          <w:sz w:val="12"/>
          <w:szCs w:val="26"/>
        </w:rPr>
      </w:pPr>
    </w:p>
    <w:p w14:paraId="2B5FD48D" w14:textId="3AB0D732" w:rsidR="006C294C" w:rsidRPr="00847418" w:rsidRDefault="00A760B1" w:rsidP="002B12F2">
      <w:pPr>
        <w:spacing w:after="0" w:line="240" w:lineRule="auto"/>
        <w:ind w:left="-567"/>
        <w:contextualSpacing/>
        <w:rPr>
          <w:rFonts w:asciiTheme="minorHAnsi" w:eastAsiaTheme="minorHAnsi" w:hAnsiTheme="minorHAnsi" w:cstheme="minorBidi"/>
          <w:b/>
          <w:sz w:val="28"/>
          <w:szCs w:val="28"/>
        </w:rPr>
      </w:pPr>
      <w:r w:rsidRPr="00847418">
        <w:rPr>
          <w:rFonts w:asciiTheme="minorHAnsi" w:eastAsiaTheme="minorHAnsi" w:hAnsiTheme="minorHAnsi" w:cstheme="minorBidi"/>
          <w:b/>
          <w:sz w:val="28"/>
          <w:szCs w:val="28"/>
        </w:rPr>
        <w:t xml:space="preserve">Parenting </w:t>
      </w:r>
      <w:r w:rsidR="00274A21" w:rsidRPr="00847418">
        <w:rPr>
          <w:rFonts w:asciiTheme="minorHAnsi" w:eastAsiaTheme="minorHAnsi" w:hAnsiTheme="minorHAnsi" w:cstheme="minorBidi"/>
          <w:b/>
          <w:sz w:val="28"/>
          <w:szCs w:val="28"/>
        </w:rPr>
        <w:t>c</w:t>
      </w:r>
      <w:r w:rsidRPr="00847418">
        <w:rPr>
          <w:rFonts w:asciiTheme="minorHAnsi" w:eastAsiaTheme="minorHAnsi" w:hAnsiTheme="minorHAnsi" w:cstheme="minorBidi"/>
          <w:b/>
          <w:sz w:val="28"/>
          <w:szCs w:val="28"/>
        </w:rPr>
        <w:t>apacity</w:t>
      </w:r>
    </w:p>
    <w:p w14:paraId="77EF1E06" w14:textId="77777777" w:rsidR="006C294C" w:rsidRDefault="006C294C" w:rsidP="000A1080">
      <w:pPr>
        <w:pStyle w:val="Header"/>
        <w:tabs>
          <w:tab w:val="clear" w:pos="4513"/>
          <w:tab w:val="center" w:pos="5795"/>
        </w:tabs>
        <w:spacing w:after="0"/>
        <w:ind w:right="95"/>
        <w:jc w:val="both"/>
        <w:rPr>
          <w:rFonts w:eastAsia="Arial Unicode MS" w:cs="Arial"/>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C050CC" w:rsidRPr="006F2794" w14:paraId="6C75D851" w14:textId="77777777" w:rsidTr="007C0385">
        <w:trPr>
          <w:trHeight w:val="256"/>
        </w:trPr>
        <w:tc>
          <w:tcPr>
            <w:tcW w:w="10774" w:type="dxa"/>
            <w:shd w:val="clear" w:color="auto" w:fill="35B3C1"/>
          </w:tcPr>
          <w:p w14:paraId="5D6E5313" w14:textId="55A90E0D" w:rsidR="00E22ADA" w:rsidRPr="006F2794" w:rsidRDefault="002F30FD" w:rsidP="003A642C">
            <w:pPr>
              <w:spacing w:after="0"/>
              <w:ind w:left="317" w:right="95" w:hanging="317"/>
              <w:jc w:val="both"/>
              <w:rPr>
                <w:b/>
                <w:color w:val="FFFFFF" w:themeColor="background1"/>
                <w:szCs w:val="20"/>
              </w:rPr>
            </w:pPr>
            <w:r w:rsidRPr="006F2794">
              <w:rPr>
                <w:b/>
                <w:color w:val="FFFFFF" w:themeColor="background1"/>
                <w:szCs w:val="20"/>
              </w:rPr>
              <w:t>BASIC CARE AND ENSURING SAFETY</w:t>
            </w:r>
          </w:p>
        </w:tc>
      </w:tr>
      <w:tr w:rsidR="00C050CC" w:rsidRPr="00D66001" w14:paraId="7BA5ED34" w14:textId="77777777" w:rsidTr="00E22ADA">
        <w:trPr>
          <w:trHeight w:val="495"/>
        </w:trPr>
        <w:tc>
          <w:tcPr>
            <w:tcW w:w="10774" w:type="dxa"/>
            <w:shd w:val="clear" w:color="auto" w:fill="DAEEF3" w:themeFill="accent5" w:themeFillTint="33"/>
          </w:tcPr>
          <w:p w14:paraId="6FB19D2D" w14:textId="45E33B1B" w:rsidR="00BD22DA" w:rsidRPr="00D66001" w:rsidRDefault="00BD22DA" w:rsidP="007C0385">
            <w:pPr>
              <w:spacing w:after="0"/>
              <w:ind w:right="95"/>
              <w:jc w:val="both"/>
              <w:rPr>
                <w:i/>
                <w:sz w:val="16"/>
                <w:szCs w:val="16"/>
              </w:rPr>
            </w:pPr>
            <w:r w:rsidRPr="00D66001">
              <w:rPr>
                <w:i/>
                <w:sz w:val="16"/>
                <w:szCs w:val="16"/>
              </w:rPr>
              <w:t>Include here how the family:</w:t>
            </w:r>
          </w:p>
          <w:p w14:paraId="18933066" w14:textId="62B52601"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u</w:t>
            </w:r>
            <w:r w:rsidR="000B1A6D" w:rsidRPr="00D66001">
              <w:rPr>
                <w:rFonts w:eastAsia="MS Mincho"/>
                <w:i/>
                <w:sz w:val="16"/>
                <w:szCs w:val="16"/>
              </w:rPr>
              <w:t>nderstand</w:t>
            </w:r>
            <w:r w:rsidRPr="00D66001">
              <w:rPr>
                <w:rFonts w:eastAsia="MS Mincho"/>
                <w:i/>
                <w:sz w:val="16"/>
                <w:szCs w:val="16"/>
              </w:rPr>
              <w:t>s</w:t>
            </w:r>
            <w:r w:rsidR="000B1A6D" w:rsidRPr="00D66001">
              <w:rPr>
                <w:i/>
                <w:sz w:val="16"/>
                <w:szCs w:val="16"/>
              </w:rPr>
              <w:t xml:space="preserve"> and </w:t>
            </w:r>
            <w:r w:rsidRPr="00D66001">
              <w:rPr>
                <w:rFonts w:eastAsia="MS Mincho"/>
                <w:i/>
                <w:sz w:val="16"/>
                <w:szCs w:val="16"/>
              </w:rPr>
              <w:t xml:space="preserve">demonstrates their </w:t>
            </w:r>
            <w:r w:rsidR="007F2F15" w:rsidRPr="00D66001">
              <w:rPr>
                <w:i/>
                <w:sz w:val="16"/>
                <w:szCs w:val="16"/>
              </w:rPr>
              <w:t xml:space="preserve">ability to </w:t>
            </w:r>
            <w:r w:rsidR="000B1A6D" w:rsidRPr="00D66001">
              <w:rPr>
                <w:i/>
                <w:sz w:val="16"/>
                <w:szCs w:val="16"/>
              </w:rPr>
              <w:t xml:space="preserve">support the </w:t>
            </w:r>
            <w:r w:rsidR="006B6C1C" w:rsidRPr="00D66001">
              <w:rPr>
                <w:i/>
                <w:sz w:val="16"/>
                <w:szCs w:val="16"/>
              </w:rPr>
              <w:t xml:space="preserve">child or young person </w:t>
            </w:r>
            <w:r w:rsidR="000B1A6D" w:rsidRPr="00D66001">
              <w:rPr>
                <w:i/>
                <w:sz w:val="16"/>
                <w:szCs w:val="16"/>
              </w:rPr>
              <w:t>through any trauma experienced</w:t>
            </w:r>
          </w:p>
          <w:p w14:paraId="05E25A5C" w14:textId="14C8EA84" w:rsidR="000B1A6D"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m</w:t>
            </w:r>
            <w:r w:rsidR="000B1A6D" w:rsidRPr="00D66001">
              <w:rPr>
                <w:i/>
                <w:sz w:val="16"/>
                <w:szCs w:val="16"/>
              </w:rPr>
              <w:t xml:space="preserve">eet the </w:t>
            </w:r>
            <w:r w:rsidR="006B6C1C" w:rsidRPr="00D66001">
              <w:rPr>
                <w:i/>
                <w:sz w:val="16"/>
                <w:szCs w:val="16"/>
              </w:rPr>
              <w:t xml:space="preserve">child or young person’s </w:t>
            </w:r>
            <w:r w:rsidR="000B1A6D" w:rsidRPr="00D66001">
              <w:rPr>
                <w:i/>
                <w:sz w:val="16"/>
                <w:szCs w:val="16"/>
              </w:rPr>
              <w:t>health needs</w:t>
            </w:r>
          </w:p>
          <w:p w14:paraId="61B475D2" w14:textId="2349283C"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m</w:t>
            </w:r>
            <w:r w:rsidR="00BD22DA" w:rsidRPr="00D66001">
              <w:rPr>
                <w:i/>
                <w:sz w:val="16"/>
                <w:szCs w:val="16"/>
              </w:rPr>
              <w:t xml:space="preserve">eet the </w:t>
            </w:r>
            <w:r w:rsidR="006B6C1C" w:rsidRPr="00D66001">
              <w:rPr>
                <w:i/>
                <w:sz w:val="16"/>
                <w:szCs w:val="16"/>
              </w:rPr>
              <w:t xml:space="preserve">child or young person’s </w:t>
            </w:r>
            <w:r w:rsidR="00BD22DA" w:rsidRPr="00D66001">
              <w:rPr>
                <w:i/>
                <w:sz w:val="16"/>
                <w:szCs w:val="16"/>
              </w:rPr>
              <w:t>development needs</w:t>
            </w:r>
          </w:p>
          <w:p w14:paraId="6318DF0A" w14:textId="1AE34C11"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s</w:t>
            </w:r>
            <w:r w:rsidR="00BD22DA" w:rsidRPr="00D66001">
              <w:rPr>
                <w:i/>
                <w:sz w:val="16"/>
                <w:szCs w:val="16"/>
              </w:rPr>
              <w:t xml:space="preserve">upport the self-care needs of the </w:t>
            </w:r>
            <w:r w:rsidR="006B6C1C" w:rsidRPr="00D66001">
              <w:rPr>
                <w:i/>
                <w:sz w:val="16"/>
                <w:szCs w:val="16"/>
              </w:rPr>
              <w:t xml:space="preserve">child or young </w:t>
            </w:r>
            <w:r w:rsidR="00A84684" w:rsidRPr="00D66001">
              <w:rPr>
                <w:i/>
                <w:sz w:val="16"/>
                <w:szCs w:val="16"/>
              </w:rPr>
              <w:t>person</w:t>
            </w:r>
            <w:r w:rsidR="006B6C1C" w:rsidRPr="00D66001">
              <w:rPr>
                <w:rFonts w:eastAsia="MS Mincho"/>
                <w:i/>
                <w:sz w:val="16"/>
                <w:szCs w:val="16"/>
              </w:rPr>
              <w:t xml:space="preserve"> </w:t>
            </w:r>
          </w:p>
          <w:p w14:paraId="1001334C" w14:textId="33360BB8" w:rsidR="00FB5DA2" w:rsidRPr="00D66001" w:rsidRDefault="007A5DF5" w:rsidP="007C0385">
            <w:pPr>
              <w:pStyle w:val="ListParagraph"/>
              <w:numPr>
                <w:ilvl w:val="0"/>
                <w:numId w:val="13"/>
              </w:numPr>
              <w:ind w:right="95"/>
              <w:jc w:val="both"/>
              <w:rPr>
                <w:rFonts w:asciiTheme="minorHAnsi" w:hAnsiTheme="minorHAnsi"/>
                <w:i/>
                <w:sz w:val="16"/>
                <w:szCs w:val="16"/>
              </w:rPr>
            </w:pPr>
            <w:r w:rsidRPr="00D66001">
              <w:rPr>
                <w:rFonts w:asciiTheme="minorHAnsi" w:eastAsia="MS Mincho" w:hAnsiTheme="minorHAnsi"/>
                <w:i/>
                <w:sz w:val="16"/>
                <w:szCs w:val="16"/>
              </w:rPr>
              <w:t>m</w:t>
            </w:r>
            <w:r w:rsidR="00FB5DA2" w:rsidRPr="00D66001">
              <w:rPr>
                <w:rFonts w:asciiTheme="minorHAnsi" w:hAnsiTheme="minorHAnsi"/>
                <w:i/>
                <w:sz w:val="16"/>
                <w:szCs w:val="16"/>
              </w:rPr>
              <w:t xml:space="preserve">eet the </w:t>
            </w:r>
            <w:r w:rsidR="006B6C1C" w:rsidRPr="00D66001">
              <w:rPr>
                <w:rFonts w:asciiTheme="minorHAnsi" w:hAnsiTheme="minorHAnsi"/>
                <w:i/>
                <w:sz w:val="16"/>
                <w:szCs w:val="16"/>
              </w:rPr>
              <w:t>child</w:t>
            </w:r>
            <w:r w:rsidR="00601838" w:rsidRPr="00D66001">
              <w:rPr>
                <w:rFonts w:asciiTheme="minorHAnsi" w:eastAsia="MS Mincho" w:hAnsiTheme="minorHAnsi"/>
                <w:i/>
                <w:sz w:val="16"/>
                <w:szCs w:val="16"/>
              </w:rPr>
              <w:t>/</w:t>
            </w:r>
            <w:r w:rsidR="00FB5DA2" w:rsidRPr="00D66001">
              <w:rPr>
                <w:rFonts w:asciiTheme="minorHAnsi" w:eastAsia="MS Mincho" w:hAnsiTheme="minorHAnsi"/>
                <w:i/>
                <w:sz w:val="16"/>
                <w:szCs w:val="16"/>
              </w:rPr>
              <w:t>ren</w:t>
            </w:r>
            <w:r w:rsidR="006B6C1C" w:rsidRPr="00D66001">
              <w:rPr>
                <w:rFonts w:asciiTheme="minorHAnsi" w:hAnsiTheme="minorHAnsi"/>
                <w:i/>
                <w:sz w:val="16"/>
                <w:szCs w:val="16"/>
              </w:rPr>
              <w:t xml:space="preserve"> or young person’s </w:t>
            </w:r>
            <w:r w:rsidR="00FB5DA2" w:rsidRPr="00D66001">
              <w:rPr>
                <w:rFonts w:asciiTheme="minorHAnsi" w:hAnsiTheme="minorHAnsi"/>
                <w:i/>
                <w:sz w:val="16"/>
                <w:szCs w:val="16"/>
              </w:rPr>
              <w:t xml:space="preserve">safety needs and protective capacity. Understanding of Child Safe Environments (recognising the signs of </w:t>
            </w:r>
            <w:r w:rsidR="00601838" w:rsidRPr="00D66001">
              <w:rPr>
                <w:rFonts w:asciiTheme="minorHAnsi" w:eastAsia="MS Mincho" w:hAnsiTheme="minorHAnsi"/>
                <w:i/>
                <w:sz w:val="16"/>
                <w:szCs w:val="16"/>
              </w:rPr>
              <w:t>harm/</w:t>
            </w:r>
            <w:r w:rsidR="00FB5DA2" w:rsidRPr="00D66001">
              <w:rPr>
                <w:rFonts w:asciiTheme="minorHAnsi" w:hAnsiTheme="minorHAnsi"/>
                <w:i/>
                <w:sz w:val="16"/>
                <w:szCs w:val="16"/>
              </w:rPr>
              <w:t>abuse, mandated notification requirements, responding to disclosures from a child</w:t>
            </w:r>
            <w:r w:rsidR="00601838" w:rsidRPr="00D66001">
              <w:rPr>
                <w:rFonts w:asciiTheme="minorHAnsi" w:eastAsia="MS Mincho" w:hAnsiTheme="minorHAnsi"/>
                <w:i/>
                <w:sz w:val="16"/>
                <w:szCs w:val="16"/>
              </w:rPr>
              <w:t xml:space="preserve"> or young person</w:t>
            </w:r>
            <w:r w:rsidR="00FB5DA2" w:rsidRPr="00D66001">
              <w:rPr>
                <w:rFonts w:asciiTheme="minorHAnsi" w:hAnsiTheme="minorHAnsi"/>
                <w:i/>
                <w:sz w:val="16"/>
                <w:szCs w:val="16"/>
              </w:rPr>
              <w:t>), their personal triggers (recognising and managing these), consents and decisions, cyber safety, screening clearances, child supervision, confidentiality, safe house guidelines, home safety, healthy boundaries and care concerns.</w:t>
            </w:r>
          </w:p>
          <w:p w14:paraId="7FF88226" w14:textId="1920228B" w:rsidR="00DA02CC" w:rsidRPr="00D66001" w:rsidRDefault="007A5DF5" w:rsidP="007C0385">
            <w:pPr>
              <w:pStyle w:val="ListParagraph"/>
              <w:numPr>
                <w:ilvl w:val="0"/>
                <w:numId w:val="13"/>
              </w:numPr>
              <w:ind w:right="95"/>
              <w:jc w:val="both"/>
              <w:rPr>
                <w:rFonts w:eastAsia="MS Mincho"/>
                <w:i/>
                <w:sz w:val="16"/>
                <w:szCs w:val="16"/>
              </w:rPr>
            </w:pPr>
            <w:r w:rsidRPr="00D66001">
              <w:rPr>
                <w:rFonts w:eastAsia="MS Mincho"/>
                <w:i/>
                <w:sz w:val="16"/>
                <w:szCs w:val="16"/>
              </w:rPr>
              <w:t>e</w:t>
            </w:r>
            <w:r w:rsidR="00BD22DA" w:rsidRPr="00D66001">
              <w:rPr>
                <w:i/>
                <w:sz w:val="16"/>
                <w:szCs w:val="16"/>
              </w:rPr>
              <w:t>ngage the child in early childhood learning (</w:t>
            </w:r>
            <w:r w:rsidR="009A3500">
              <w:rPr>
                <w:i/>
                <w:sz w:val="16"/>
                <w:szCs w:val="16"/>
              </w:rPr>
              <w:t>ie</w:t>
            </w:r>
            <w:r w:rsidR="00BD22DA" w:rsidRPr="00D66001">
              <w:rPr>
                <w:i/>
                <w:sz w:val="16"/>
                <w:szCs w:val="16"/>
              </w:rPr>
              <w:t xml:space="preserve">., age appropriate toys, play), if under </w:t>
            </w:r>
            <w:r w:rsidR="00601838" w:rsidRPr="00D66001">
              <w:rPr>
                <w:rFonts w:eastAsia="MS Mincho"/>
                <w:i/>
                <w:sz w:val="16"/>
                <w:szCs w:val="16"/>
              </w:rPr>
              <w:t>five</w:t>
            </w:r>
            <w:r w:rsidR="00BD22DA" w:rsidRPr="00D66001">
              <w:rPr>
                <w:i/>
                <w:sz w:val="16"/>
                <w:szCs w:val="16"/>
              </w:rPr>
              <w:t xml:space="preserve"> years of age</w:t>
            </w:r>
          </w:p>
        </w:tc>
      </w:tr>
      <w:tr w:rsidR="00C050CC" w:rsidRPr="003305E6" w14:paraId="2180B4A6" w14:textId="77777777" w:rsidTr="00E22ADA">
        <w:tc>
          <w:tcPr>
            <w:tcW w:w="10774" w:type="dxa"/>
            <w:shd w:val="clear" w:color="auto" w:fill="auto"/>
          </w:tcPr>
          <w:p w14:paraId="2DEAAD5A" w14:textId="2E79095E" w:rsidR="00FC2FF5" w:rsidRPr="00A84684" w:rsidRDefault="00FC2FF5" w:rsidP="00FC2FF5">
            <w:pPr>
              <w:spacing w:before="40" w:after="40"/>
              <w:ind w:right="95"/>
              <w:jc w:val="both"/>
              <w:rPr>
                <w:i/>
                <w:color w:val="FF0000"/>
                <w:sz w:val="18"/>
              </w:rPr>
            </w:pPr>
            <w:r w:rsidRPr="00A84684">
              <w:rPr>
                <w:i/>
                <w:color w:val="FF0000"/>
                <w:sz w:val="18"/>
              </w:rPr>
              <w:t xml:space="preserve">Comments and analysis to include strengths, </w:t>
            </w:r>
            <w:r w:rsidR="00055C65">
              <w:rPr>
                <w:rFonts w:eastAsia="MS Mincho" w:cs="Calibri"/>
                <w:i/>
                <w:color w:val="FF0000"/>
                <w:sz w:val="16"/>
                <w:szCs w:val="18"/>
              </w:rPr>
              <w:t xml:space="preserve">areas for development, </w:t>
            </w:r>
            <w:r w:rsidRPr="00A84684">
              <w:rPr>
                <w:i/>
                <w:color w:val="FF0000"/>
                <w:sz w:val="18"/>
              </w:rPr>
              <w:t>assessment of risks and mitigating factors</w:t>
            </w:r>
          </w:p>
          <w:p w14:paraId="70A03B45" w14:textId="7B0D362E" w:rsidR="00190D2A" w:rsidRDefault="00190D2A" w:rsidP="000217CD">
            <w:pPr>
              <w:spacing w:before="40" w:after="40"/>
              <w:ind w:right="95"/>
              <w:jc w:val="both"/>
              <w:rPr>
                <w:rFonts w:asciiTheme="minorHAnsi" w:eastAsia="MS Mincho" w:hAnsiTheme="minorHAnsi" w:cs="Calibri"/>
                <w:b/>
                <w:sz w:val="18"/>
                <w:szCs w:val="18"/>
              </w:rPr>
            </w:pPr>
            <w:r>
              <w:rPr>
                <w:rFonts w:asciiTheme="minorHAnsi" w:eastAsia="MS Mincho" w:hAnsiTheme="minorHAnsi" w:cs="Calibri"/>
                <w:b/>
                <w:sz w:val="18"/>
                <w:szCs w:val="18"/>
              </w:rPr>
              <w:t xml:space="preserve">Trauma </w:t>
            </w:r>
            <w:r w:rsidR="00601838">
              <w:rPr>
                <w:rFonts w:asciiTheme="minorHAnsi" w:eastAsia="MS Mincho" w:hAnsiTheme="minorHAnsi" w:cs="Calibri"/>
                <w:b/>
                <w:sz w:val="18"/>
                <w:szCs w:val="18"/>
              </w:rPr>
              <w:t>i</w:t>
            </w:r>
            <w:r>
              <w:rPr>
                <w:rFonts w:asciiTheme="minorHAnsi" w:eastAsia="MS Mincho" w:hAnsiTheme="minorHAnsi" w:cs="Calibri"/>
                <w:b/>
                <w:sz w:val="18"/>
                <w:szCs w:val="18"/>
              </w:rPr>
              <w:t>nsight</w:t>
            </w:r>
            <w:r w:rsidR="00F43859">
              <w:rPr>
                <w:rFonts w:asciiTheme="minorHAnsi" w:eastAsia="MS Mincho" w:hAnsiTheme="minorHAnsi" w:cs="Calibri"/>
                <w:b/>
                <w:sz w:val="18"/>
                <w:szCs w:val="18"/>
              </w:rPr>
              <w:t xml:space="preserve"> into child</w:t>
            </w:r>
            <w:r w:rsidR="006B6C1C">
              <w:rPr>
                <w:rFonts w:asciiTheme="minorHAnsi" w:eastAsia="MS Mincho" w:hAnsiTheme="minorHAnsi" w:cs="Calibri"/>
                <w:b/>
                <w:sz w:val="18"/>
                <w:szCs w:val="18"/>
              </w:rPr>
              <w:t xml:space="preserve"> or young person’s</w:t>
            </w:r>
            <w:r w:rsidR="00F43859">
              <w:rPr>
                <w:rFonts w:asciiTheme="minorHAnsi" w:eastAsia="MS Mincho" w:hAnsiTheme="minorHAnsi" w:cs="Calibri"/>
                <w:b/>
                <w:sz w:val="18"/>
                <w:szCs w:val="18"/>
              </w:rPr>
              <w:t xml:space="preserve"> t</w:t>
            </w:r>
            <w:r>
              <w:rPr>
                <w:rFonts w:asciiTheme="minorHAnsi" w:eastAsia="MS Mincho" w:hAnsiTheme="minorHAnsi" w:cs="Calibri"/>
                <w:b/>
                <w:sz w:val="18"/>
                <w:szCs w:val="18"/>
              </w:rPr>
              <w:t xml:space="preserve">rauma </w:t>
            </w:r>
            <w:r w:rsidR="00F43859">
              <w:rPr>
                <w:rFonts w:asciiTheme="minorHAnsi" w:eastAsia="MS Mincho" w:hAnsiTheme="minorHAnsi" w:cs="Calibri"/>
                <w:b/>
                <w:sz w:val="18"/>
                <w:szCs w:val="18"/>
              </w:rPr>
              <w:t xml:space="preserve"> experiences and needs</w:t>
            </w:r>
          </w:p>
          <w:p w14:paraId="5CEB3EDB" w14:textId="1710DFB1" w:rsidR="00190D2A" w:rsidRDefault="00645F30" w:rsidP="000217CD">
            <w:pPr>
              <w:spacing w:before="40" w:after="40"/>
              <w:ind w:right="95"/>
              <w:jc w:val="both"/>
              <w:rPr>
                <w:rFonts w:asciiTheme="minorHAnsi" w:eastAsia="MS Mincho" w:hAnsiTheme="minorHAnsi" w:cs="Calibri"/>
                <w:b/>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3E908B59" w14:textId="59F9C4F6" w:rsidR="00190D2A" w:rsidRDefault="00190D2A" w:rsidP="000217CD">
            <w:pPr>
              <w:spacing w:before="40" w:after="40"/>
              <w:ind w:right="95"/>
              <w:jc w:val="both"/>
              <w:rPr>
                <w:rFonts w:asciiTheme="minorHAnsi" w:eastAsia="MS Mincho" w:hAnsiTheme="minorHAnsi" w:cs="Calibri"/>
                <w:b/>
                <w:sz w:val="18"/>
                <w:szCs w:val="18"/>
              </w:rPr>
            </w:pPr>
            <w:r>
              <w:rPr>
                <w:rFonts w:asciiTheme="minorHAnsi" w:eastAsia="MS Mincho" w:hAnsiTheme="minorHAnsi" w:cs="Calibri"/>
                <w:b/>
                <w:sz w:val="18"/>
                <w:szCs w:val="18"/>
              </w:rPr>
              <w:t>Development</w:t>
            </w:r>
          </w:p>
          <w:p w14:paraId="251DCE97" w14:textId="3CD4482F" w:rsidR="00190D2A" w:rsidRDefault="00645F30" w:rsidP="000217CD">
            <w:pPr>
              <w:spacing w:before="40" w:after="40"/>
              <w:ind w:right="95"/>
              <w:jc w:val="both"/>
              <w:rPr>
                <w:rFonts w:asciiTheme="minorHAnsi" w:eastAsia="MS Mincho" w:hAnsiTheme="minorHAnsi" w:cs="Calibri"/>
                <w:b/>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45141838" w14:textId="7D5EF36D" w:rsidR="000217CD" w:rsidRP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Health including medication and nutrition</w:t>
            </w:r>
          </w:p>
          <w:p w14:paraId="6823C1A9" w14:textId="3BB0439F" w:rsid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3EC94E94" w14:textId="0D4E3F08" w:rsidR="000217CD" w:rsidRP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Self-</w:t>
            </w:r>
            <w:r w:rsidR="00F43859">
              <w:rPr>
                <w:rFonts w:asciiTheme="minorHAnsi" w:eastAsia="MS Mincho" w:hAnsiTheme="minorHAnsi" w:cs="Calibri"/>
                <w:b/>
                <w:sz w:val="18"/>
                <w:szCs w:val="18"/>
              </w:rPr>
              <w:t>c</w:t>
            </w:r>
            <w:r w:rsidRPr="000217CD">
              <w:rPr>
                <w:rFonts w:asciiTheme="minorHAnsi" w:eastAsia="MS Mincho" w:hAnsiTheme="minorHAnsi" w:cs="Calibri"/>
                <w:b/>
                <w:sz w:val="18"/>
                <w:szCs w:val="18"/>
              </w:rPr>
              <w:t>are</w:t>
            </w:r>
          </w:p>
          <w:p w14:paraId="370A7DB7" w14:textId="2192AB1B" w:rsidR="000217CD" w:rsidRP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10D8BA89" w14:textId="48855268" w:rsidR="000217CD" w:rsidRP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lastRenderedPageBreak/>
              <w:t xml:space="preserve">Safety and </w:t>
            </w:r>
            <w:r w:rsidR="00AE7F78">
              <w:rPr>
                <w:rFonts w:asciiTheme="minorHAnsi" w:eastAsia="MS Mincho" w:hAnsiTheme="minorHAnsi" w:cs="Calibri"/>
                <w:b/>
                <w:sz w:val="18"/>
                <w:szCs w:val="18"/>
              </w:rPr>
              <w:t>p</w:t>
            </w:r>
            <w:r w:rsidRPr="000217CD">
              <w:rPr>
                <w:rFonts w:asciiTheme="minorHAnsi" w:eastAsia="MS Mincho" w:hAnsiTheme="minorHAnsi" w:cs="Calibri"/>
                <w:b/>
                <w:sz w:val="18"/>
                <w:szCs w:val="18"/>
              </w:rPr>
              <w:t xml:space="preserve">rotective </w:t>
            </w:r>
            <w:r w:rsidR="00AE7F78">
              <w:rPr>
                <w:rFonts w:asciiTheme="minorHAnsi" w:eastAsia="MS Mincho" w:hAnsiTheme="minorHAnsi" w:cs="Calibri"/>
                <w:b/>
                <w:sz w:val="18"/>
                <w:szCs w:val="18"/>
              </w:rPr>
              <w:t>c</w:t>
            </w:r>
            <w:r w:rsidRPr="000217CD">
              <w:rPr>
                <w:rFonts w:asciiTheme="minorHAnsi" w:eastAsia="MS Mincho" w:hAnsiTheme="minorHAnsi" w:cs="Calibri"/>
                <w:b/>
                <w:sz w:val="18"/>
                <w:szCs w:val="18"/>
              </w:rPr>
              <w:t>apacity</w:t>
            </w:r>
          </w:p>
          <w:p w14:paraId="45936633" w14:textId="5210F1C7" w:rsid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4D2FFB59" w14:textId="38441A81" w:rsidR="000217CD" w:rsidRP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Engage the chi</w:t>
            </w:r>
            <w:r w:rsidR="000D356F">
              <w:rPr>
                <w:rFonts w:asciiTheme="minorHAnsi" w:eastAsia="MS Mincho" w:hAnsiTheme="minorHAnsi" w:cs="Calibri"/>
                <w:b/>
                <w:sz w:val="18"/>
                <w:szCs w:val="18"/>
              </w:rPr>
              <w:t>l</w:t>
            </w:r>
            <w:r w:rsidRPr="000217CD">
              <w:rPr>
                <w:rFonts w:asciiTheme="minorHAnsi" w:eastAsia="MS Mincho" w:hAnsiTheme="minorHAnsi" w:cs="Calibri"/>
                <w:b/>
                <w:sz w:val="18"/>
                <w:szCs w:val="18"/>
              </w:rPr>
              <w:t xml:space="preserve">d/ren in early childhood learning (under </w:t>
            </w:r>
            <w:r w:rsidR="00601838">
              <w:rPr>
                <w:rFonts w:asciiTheme="minorHAnsi" w:eastAsia="MS Mincho" w:hAnsiTheme="minorHAnsi" w:cs="Calibri"/>
                <w:b/>
                <w:sz w:val="18"/>
                <w:szCs w:val="18"/>
              </w:rPr>
              <w:t xml:space="preserve">five </w:t>
            </w:r>
            <w:r w:rsidRPr="000217CD">
              <w:rPr>
                <w:rFonts w:asciiTheme="minorHAnsi" w:eastAsia="MS Mincho" w:hAnsiTheme="minorHAnsi" w:cs="Calibri"/>
                <w:b/>
                <w:sz w:val="18"/>
                <w:szCs w:val="18"/>
              </w:rPr>
              <w:t>y</w:t>
            </w:r>
            <w:r w:rsidR="00601838">
              <w:rPr>
                <w:rFonts w:asciiTheme="minorHAnsi" w:eastAsia="MS Mincho" w:hAnsiTheme="minorHAnsi" w:cs="Calibri"/>
                <w:b/>
                <w:sz w:val="18"/>
                <w:szCs w:val="18"/>
              </w:rPr>
              <w:t>ea</w:t>
            </w:r>
            <w:r w:rsidRPr="000217CD">
              <w:rPr>
                <w:rFonts w:asciiTheme="minorHAnsi" w:eastAsia="MS Mincho" w:hAnsiTheme="minorHAnsi" w:cs="Calibri"/>
                <w:b/>
                <w:sz w:val="18"/>
                <w:szCs w:val="18"/>
              </w:rPr>
              <w:t>rs</w:t>
            </w:r>
            <w:r w:rsidR="00601838">
              <w:rPr>
                <w:rFonts w:asciiTheme="minorHAnsi" w:eastAsia="MS Mincho" w:hAnsiTheme="minorHAnsi" w:cs="Calibri"/>
                <w:b/>
                <w:sz w:val="18"/>
                <w:szCs w:val="18"/>
              </w:rPr>
              <w:t xml:space="preserve"> old</w:t>
            </w:r>
            <w:r w:rsidRPr="000217CD">
              <w:rPr>
                <w:rFonts w:asciiTheme="minorHAnsi" w:eastAsia="MS Mincho" w:hAnsiTheme="minorHAnsi" w:cs="Calibri"/>
                <w:b/>
                <w:sz w:val="18"/>
                <w:szCs w:val="18"/>
              </w:rPr>
              <w:t>)</w:t>
            </w:r>
          </w:p>
          <w:p w14:paraId="666CC4AC" w14:textId="2B128011" w:rsidR="000217CD" w:rsidRP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59E8F5DE" w14:textId="168853AE" w:rsid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 xml:space="preserve">Assessment of </w:t>
            </w:r>
            <w:r w:rsidR="0066069F">
              <w:rPr>
                <w:rFonts w:asciiTheme="minorHAnsi" w:eastAsia="MS Mincho" w:hAnsiTheme="minorHAnsi" w:cs="Calibri"/>
                <w:b/>
                <w:sz w:val="18"/>
                <w:szCs w:val="18"/>
              </w:rPr>
              <w:t xml:space="preserve">applicant </w:t>
            </w:r>
            <w:r w:rsidRPr="000217CD">
              <w:rPr>
                <w:rFonts w:asciiTheme="minorHAnsi" w:eastAsia="MS Mincho" w:hAnsiTheme="minorHAnsi" w:cs="Calibri"/>
                <w:b/>
                <w:sz w:val="18"/>
                <w:szCs w:val="18"/>
              </w:rPr>
              <w:t>carers ability to provide basic care and ensure safety</w:t>
            </w:r>
          </w:p>
          <w:p w14:paraId="40A3AC08" w14:textId="0ABEDC3D" w:rsidR="0006287F" w:rsidRPr="000217CD" w:rsidRDefault="0006287F" w:rsidP="000217CD">
            <w:pPr>
              <w:spacing w:before="40" w:after="40"/>
              <w:ind w:right="95"/>
              <w:jc w:val="both"/>
              <w:rPr>
                <w:rFonts w:asciiTheme="minorHAnsi" w:eastAsia="MS Mincho" w:hAnsiTheme="minorHAnsi" w:cs="Calibri"/>
                <w:b/>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3035B2CE" w14:textId="27B9A8DF" w:rsidR="0018012B" w:rsidRDefault="000217CD" w:rsidP="004E0078">
            <w:pPr>
              <w:spacing w:before="40" w:after="40"/>
              <w:ind w:right="95"/>
              <w:jc w:val="both"/>
              <w:rPr>
                <w:rFonts w:asciiTheme="minorHAnsi" w:eastAsia="MS Mincho" w:hAnsiTheme="minorHAnsi" w:cs="Calibri"/>
                <w:sz w:val="18"/>
                <w:szCs w:val="18"/>
              </w:rPr>
            </w:pPr>
            <w:r w:rsidRPr="0006287F">
              <w:rPr>
                <w:rFonts w:asciiTheme="minorHAnsi" w:eastAsia="MS Mincho" w:hAnsiTheme="minorHAnsi" w:cs="Calibri"/>
                <w:sz w:val="18"/>
                <w:szCs w:val="18"/>
              </w:rPr>
              <w:t xml:space="preserve">Based on </w:t>
            </w:r>
            <w:r w:rsidR="00E770BA" w:rsidRPr="0006287F">
              <w:rPr>
                <w:rFonts w:asciiTheme="minorHAnsi" w:eastAsia="MS Mincho" w:hAnsiTheme="minorHAnsi" w:cs="Calibri"/>
                <w:sz w:val="18"/>
                <w:szCs w:val="18"/>
              </w:rPr>
              <w:t>conversations with the applicant carers and third</w:t>
            </w:r>
            <w:r w:rsidR="002E22E0">
              <w:rPr>
                <w:rFonts w:asciiTheme="minorHAnsi" w:eastAsia="MS Mincho" w:hAnsiTheme="minorHAnsi" w:cs="Calibri"/>
                <w:sz w:val="18"/>
                <w:szCs w:val="18"/>
              </w:rPr>
              <w:t>-</w:t>
            </w:r>
            <w:r w:rsidR="00E770BA" w:rsidRPr="0006287F">
              <w:rPr>
                <w:rFonts w:asciiTheme="minorHAnsi" w:eastAsia="MS Mincho" w:hAnsiTheme="minorHAnsi" w:cs="Calibri"/>
                <w:sz w:val="18"/>
                <w:szCs w:val="18"/>
              </w:rPr>
              <w:t>party evidence</w:t>
            </w:r>
            <w:r w:rsidR="00B809CC" w:rsidRPr="0006287F">
              <w:rPr>
                <w:rFonts w:asciiTheme="minorHAnsi" w:eastAsia="MS Mincho" w:hAnsiTheme="minorHAnsi" w:cs="Calibri"/>
                <w:sz w:val="18"/>
                <w:szCs w:val="18"/>
              </w:rPr>
              <w:t xml:space="preserve"> discussed above</w:t>
            </w:r>
            <w:r w:rsidRPr="0006287F">
              <w:rPr>
                <w:rFonts w:asciiTheme="minorHAnsi" w:eastAsia="MS Mincho" w:hAnsiTheme="minorHAnsi" w:cs="Calibri"/>
                <w:sz w:val="18"/>
                <w:szCs w:val="18"/>
              </w:rPr>
              <w:t xml:space="preserve">, the assessor is </w:t>
            </w:r>
            <w:r w:rsidRPr="00A84684">
              <w:rPr>
                <w:rFonts w:asciiTheme="minorHAnsi" w:hAnsiTheme="minorHAnsi"/>
                <w:sz w:val="18"/>
                <w:highlight w:val="yellow"/>
              </w:rPr>
              <w:t>satisfied</w:t>
            </w:r>
            <w:r w:rsidR="0006287F" w:rsidRPr="00A84684">
              <w:rPr>
                <w:rFonts w:asciiTheme="minorHAnsi" w:hAnsiTheme="minorHAnsi"/>
                <w:sz w:val="18"/>
                <w:highlight w:val="yellow"/>
              </w:rPr>
              <w:t>/not satisfied</w:t>
            </w:r>
            <w:r w:rsidRPr="00A84684">
              <w:rPr>
                <w:rFonts w:asciiTheme="minorHAnsi" w:hAnsiTheme="minorHAnsi"/>
                <w:sz w:val="18"/>
              </w:rPr>
              <w:t xml:space="preserve"> </w:t>
            </w:r>
            <w:r w:rsidRPr="0006287F">
              <w:rPr>
                <w:rFonts w:asciiTheme="minorHAnsi" w:eastAsia="MS Mincho" w:hAnsiTheme="minorHAnsi" w:cs="Calibri"/>
                <w:sz w:val="18"/>
                <w:szCs w:val="18"/>
              </w:rPr>
              <w:t xml:space="preserve">that </w:t>
            </w:r>
            <w:r w:rsidR="004E0078">
              <w:rPr>
                <w:rFonts w:asciiTheme="minorHAnsi" w:eastAsia="MS Mincho" w:hAnsiTheme="minorHAnsi" w:cs="Calibri"/>
                <w:sz w:val="18"/>
                <w:szCs w:val="18"/>
              </w:rPr>
              <w:t xml:space="preserve">the </w:t>
            </w:r>
            <w:r w:rsidRPr="0006287F">
              <w:rPr>
                <w:rFonts w:asciiTheme="minorHAnsi" w:eastAsia="MS Mincho" w:hAnsiTheme="minorHAnsi" w:cs="Calibri"/>
                <w:sz w:val="18"/>
                <w:szCs w:val="18"/>
              </w:rPr>
              <w:t xml:space="preserve">applicant carer/s have demonstrated the ability to provide appropriate basic care and </w:t>
            </w:r>
            <w:r w:rsidR="00E770BA" w:rsidRPr="0006287F">
              <w:rPr>
                <w:rFonts w:asciiTheme="minorHAnsi" w:eastAsia="MS Mincho" w:hAnsiTheme="minorHAnsi" w:cs="Calibri"/>
                <w:sz w:val="18"/>
                <w:szCs w:val="18"/>
              </w:rPr>
              <w:t>will</w:t>
            </w:r>
            <w:r w:rsidRPr="0006287F">
              <w:rPr>
                <w:rFonts w:asciiTheme="minorHAnsi" w:eastAsia="MS Mincho" w:hAnsiTheme="minorHAnsi" w:cs="Calibri"/>
                <w:sz w:val="18"/>
                <w:szCs w:val="18"/>
              </w:rPr>
              <w:t xml:space="preserve"> ensure safety of the child</w:t>
            </w:r>
            <w:r w:rsidR="00601838">
              <w:rPr>
                <w:rFonts w:asciiTheme="minorHAnsi" w:eastAsia="MS Mincho" w:hAnsiTheme="minorHAnsi" w:cs="Calibri"/>
                <w:sz w:val="18"/>
                <w:szCs w:val="18"/>
              </w:rPr>
              <w:t>/</w:t>
            </w:r>
            <w:r w:rsidRPr="0006287F">
              <w:rPr>
                <w:rFonts w:asciiTheme="minorHAnsi" w:eastAsia="MS Mincho" w:hAnsiTheme="minorHAnsi" w:cs="Calibri"/>
                <w:sz w:val="18"/>
                <w:szCs w:val="18"/>
              </w:rPr>
              <w:t>ren</w:t>
            </w:r>
            <w:r w:rsidR="00601838">
              <w:rPr>
                <w:rFonts w:asciiTheme="minorHAnsi" w:eastAsia="MS Mincho" w:hAnsiTheme="minorHAnsi" w:cs="Calibri"/>
                <w:sz w:val="18"/>
                <w:szCs w:val="18"/>
              </w:rPr>
              <w:t xml:space="preserve"> or young person</w:t>
            </w:r>
            <w:r w:rsidRPr="0006287F">
              <w:rPr>
                <w:rFonts w:asciiTheme="minorHAnsi" w:eastAsia="MS Mincho" w:hAnsiTheme="minorHAnsi" w:cs="Calibri"/>
                <w:sz w:val="18"/>
                <w:szCs w:val="18"/>
              </w:rPr>
              <w:t xml:space="preserve">. </w:t>
            </w:r>
          </w:p>
          <w:p w14:paraId="6E3FD2A3" w14:textId="1E3980DB" w:rsidR="00270DE7" w:rsidRPr="00CE5220" w:rsidRDefault="004E0078" w:rsidP="00B809CC">
            <w:pPr>
              <w:spacing w:before="40" w:after="40"/>
              <w:ind w:right="95"/>
              <w:jc w:val="both"/>
              <w:rPr>
                <w:rFonts w:asciiTheme="minorHAnsi" w:eastAsia="MS Mincho" w:hAnsiTheme="minorHAnsi" w:cs="Calibri"/>
                <w:sz w:val="18"/>
                <w:szCs w:val="18"/>
              </w:rPr>
            </w:pPr>
            <w:r w:rsidRPr="00A84684">
              <w:rPr>
                <w:rFonts w:asciiTheme="minorHAnsi" w:hAnsiTheme="minorHAnsi"/>
                <w:sz w:val="18"/>
                <w:highlight w:val="yellow"/>
              </w:rPr>
              <w:t>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have been discussed including mitigating strategies and have been summarised at the end of this report</w:t>
            </w:r>
            <w:r w:rsidR="0018012B" w:rsidRPr="00A84684">
              <w:rPr>
                <w:rFonts w:asciiTheme="minorHAnsi" w:hAnsiTheme="minorHAnsi"/>
                <w:sz w:val="18"/>
                <w:highlight w:val="yellow"/>
              </w:rPr>
              <w:t>.</w:t>
            </w:r>
            <w:r w:rsidRPr="00A84684">
              <w:rPr>
                <w:rFonts w:asciiTheme="minorHAnsi" w:hAnsiTheme="minorHAnsi"/>
                <w:sz w:val="18"/>
                <w:highlight w:val="yellow"/>
              </w:rPr>
              <w:t xml:space="preserve"> OR </w:t>
            </w:r>
            <w:r w:rsidR="0018012B" w:rsidRPr="00A84684">
              <w:rPr>
                <w:rFonts w:asciiTheme="minorHAnsi" w:hAnsiTheme="minorHAnsi"/>
                <w:sz w:val="18"/>
                <w:highlight w:val="yellow"/>
              </w:rPr>
              <w:t>T</w:t>
            </w:r>
            <w:r w:rsidRPr="00A84684">
              <w:rPr>
                <w:rFonts w:asciiTheme="minorHAnsi" w:hAnsiTheme="minorHAnsi"/>
                <w:sz w:val="18"/>
                <w:highlight w:val="yellow"/>
              </w:rPr>
              <w:t>here have been no 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for this section</w:t>
            </w:r>
            <w:r w:rsidR="00CE5220" w:rsidRPr="00A84684">
              <w:rPr>
                <w:rFonts w:asciiTheme="minorHAnsi" w:hAnsiTheme="minorHAnsi"/>
                <w:sz w:val="18"/>
                <w:highlight w:val="yellow"/>
              </w:rPr>
              <w:t>.</w:t>
            </w:r>
            <w:r w:rsidR="00CE5220">
              <w:rPr>
                <w:rFonts w:asciiTheme="minorHAnsi" w:eastAsia="MS Mincho" w:hAnsiTheme="minorHAnsi" w:cs="Calibri"/>
                <w:sz w:val="18"/>
                <w:szCs w:val="18"/>
              </w:rPr>
              <w:t xml:space="preserve"> </w:t>
            </w:r>
          </w:p>
        </w:tc>
      </w:tr>
    </w:tbl>
    <w:p w14:paraId="4DD9F336" w14:textId="3A62DDA0" w:rsidR="00666DB1" w:rsidRDefault="00666DB1" w:rsidP="000A1080">
      <w:pPr>
        <w:pStyle w:val="Header"/>
        <w:tabs>
          <w:tab w:val="clear" w:pos="4513"/>
          <w:tab w:val="center" w:pos="5795"/>
        </w:tabs>
        <w:spacing w:after="0"/>
        <w:ind w:right="95"/>
        <w:jc w:val="both"/>
        <w:rPr>
          <w:rFonts w:eastAsia="Arial Unicode MS" w:cs="Arial"/>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2F30FD" w:rsidRPr="006F2794" w14:paraId="2330C04E" w14:textId="77777777" w:rsidTr="007C0385">
        <w:trPr>
          <w:trHeight w:val="218"/>
        </w:trPr>
        <w:tc>
          <w:tcPr>
            <w:tcW w:w="10774" w:type="dxa"/>
            <w:shd w:val="clear" w:color="auto" w:fill="35B3C1"/>
            <w:vAlign w:val="center"/>
          </w:tcPr>
          <w:p w14:paraId="06EF3E2C" w14:textId="4C061D18" w:rsidR="002F30FD" w:rsidRPr="006F2794" w:rsidRDefault="002F30FD" w:rsidP="005C1619">
            <w:pPr>
              <w:ind w:left="317" w:hanging="317"/>
              <w:contextualSpacing/>
              <w:rPr>
                <w:b/>
                <w:color w:val="FFFFFF" w:themeColor="background1"/>
              </w:rPr>
            </w:pPr>
            <w:r w:rsidRPr="006F2794">
              <w:rPr>
                <w:rFonts w:cstheme="minorHAnsi"/>
                <w:b/>
                <w:color w:val="FFFFFF" w:themeColor="background1"/>
              </w:rPr>
              <w:t>EMOTIONAL</w:t>
            </w:r>
            <w:r w:rsidRPr="006F2794">
              <w:rPr>
                <w:b/>
                <w:color w:val="FFFFFF" w:themeColor="background1"/>
              </w:rPr>
              <w:t xml:space="preserve"> WARMTH AND STIMULATION</w:t>
            </w:r>
          </w:p>
        </w:tc>
      </w:tr>
      <w:tr w:rsidR="002F30FD" w:rsidRPr="00D66001" w14:paraId="71DA678F" w14:textId="77777777" w:rsidTr="00440066">
        <w:trPr>
          <w:trHeight w:val="274"/>
        </w:trPr>
        <w:tc>
          <w:tcPr>
            <w:tcW w:w="10774" w:type="dxa"/>
            <w:shd w:val="clear" w:color="auto" w:fill="DAEEF3" w:themeFill="accent5" w:themeFillTint="33"/>
          </w:tcPr>
          <w:p w14:paraId="4C75CF4A" w14:textId="62153B1F" w:rsidR="002F30FD" w:rsidRPr="00D66001" w:rsidRDefault="002F30FD" w:rsidP="007C0385">
            <w:pPr>
              <w:spacing w:after="0"/>
              <w:ind w:right="95"/>
              <w:jc w:val="both"/>
              <w:rPr>
                <w:i/>
                <w:sz w:val="16"/>
                <w:szCs w:val="16"/>
              </w:rPr>
            </w:pPr>
            <w:r w:rsidRPr="00D66001">
              <w:rPr>
                <w:i/>
                <w:sz w:val="16"/>
                <w:szCs w:val="16"/>
              </w:rPr>
              <w:t>Inclu</w:t>
            </w:r>
            <w:r w:rsidR="00BD22DA" w:rsidRPr="00D66001">
              <w:rPr>
                <w:i/>
                <w:sz w:val="16"/>
                <w:szCs w:val="16"/>
              </w:rPr>
              <w:t xml:space="preserve">de here the </w:t>
            </w:r>
            <w:r w:rsidR="0066069F" w:rsidRPr="00D66001">
              <w:rPr>
                <w:i/>
                <w:sz w:val="16"/>
                <w:szCs w:val="16"/>
              </w:rPr>
              <w:t xml:space="preserve">applicant </w:t>
            </w:r>
            <w:r w:rsidR="00BD22DA" w:rsidRPr="00D66001">
              <w:rPr>
                <w:i/>
                <w:sz w:val="16"/>
                <w:szCs w:val="16"/>
              </w:rPr>
              <w:t>carer’s capacity to:</w:t>
            </w:r>
          </w:p>
          <w:p w14:paraId="7E4F09B3" w14:textId="6184A0F2"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a</w:t>
            </w:r>
            <w:r w:rsidR="00BD22DA" w:rsidRPr="00D66001">
              <w:rPr>
                <w:rFonts w:eastAsia="MS Mincho"/>
                <w:i/>
                <w:sz w:val="16"/>
                <w:szCs w:val="16"/>
              </w:rPr>
              <w:t>ssist</w:t>
            </w:r>
            <w:r w:rsidR="00BD22DA" w:rsidRPr="00D66001">
              <w:rPr>
                <w:i/>
                <w:sz w:val="16"/>
                <w:szCs w:val="16"/>
              </w:rPr>
              <w:t xml:space="preserve"> the </w:t>
            </w:r>
            <w:r w:rsidR="006B6C1C" w:rsidRPr="00D66001">
              <w:rPr>
                <w:i/>
                <w:sz w:val="16"/>
                <w:szCs w:val="16"/>
              </w:rPr>
              <w:t xml:space="preserve">child or young person </w:t>
            </w:r>
            <w:r w:rsidR="00BD22DA" w:rsidRPr="00D66001">
              <w:rPr>
                <w:i/>
                <w:sz w:val="16"/>
                <w:szCs w:val="16"/>
              </w:rPr>
              <w:t>with their emotional stability</w:t>
            </w:r>
          </w:p>
          <w:p w14:paraId="393401C0" w14:textId="7A0142E1"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p</w:t>
            </w:r>
            <w:r w:rsidR="00BD22DA" w:rsidRPr="00D66001">
              <w:rPr>
                <w:i/>
                <w:sz w:val="16"/>
                <w:szCs w:val="16"/>
              </w:rPr>
              <w:t xml:space="preserve">rovide the </w:t>
            </w:r>
            <w:r w:rsidR="006B6C1C" w:rsidRPr="00D66001">
              <w:rPr>
                <w:i/>
                <w:sz w:val="16"/>
                <w:szCs w:val="16"/>
              </w:rPr>
              <w:t xml:space="preserve">child or young person </w:t>
            </w:r>
            <w:r w:rsidR="00BD22DA" w:rsidRPr="00D66001">
              <w:rPr>
                <w:i/>
                <w:sz w:val="16"/>
                <w:szCs w:val="16"/>
              </w:rPr>
              <w:t>with an appropriate level of affection</w:t>
            </w:r>
          </w:p>
          <w:p w14:paraId="2F1AF5CD" w14:textId="668EB922" w:rsidR="003810BE"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p</w:t>
            </w:r>
            <w:r w:rsidR="003810BE" w:rsidRPr="00D66001">
              <w:rPr>
                <w:i/>
                <w:sz w:val="16"/>
                <w:szCs w:val="16"/>
              </w:rPr>
              <w:t xml:space="preserve">rovide the </w:t>
            </w:r>
            <w:r w:rsidR="006B6C1C" w:rsidRPr="00D66001">
              <w:rPr>
                <w:i/>
                <w:sz w:val="16"/>
                <w:szCs w:val="16"/>
              </w:rPr>
              <w:t xml:space="preserve">child or young person </w:t>
            </w:r>
            <w:r w:rsidR="003810BE" w:rsidRPr="00D66001">
              <w:rPr>
                <w:i/>
                <w:sz w:val="16"/>
                <w:szCs w:val="16"/>
              </w:rPr>
              <w:t>with a nurturing and stable care environment</w:t>
            </w:r>
          </w:p>
          <w:p w14:paraId="1B3407FB" w14:textId="7DAD98D4"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e</w:t>
            </w:r>
            <w:r w:rsidR="00BD22DA" w:rsidRPr="00D66001">
              <w:rPr>
                <w:i/>
                <w:sz w:val="16"/>
                <w:szCs w:val="16"/>
              </w:rPr>
              <w:t xml:space="preserve">stablish a </w:t>
            </w:r>
            <w:r w:rsidR="00F15198" w:rsidRPr="00D66001">
              <w:rPr>
                <w:i/>
                <w:sz w:val="16"/>
                <w:szCs w:val="16"/>
              </w:rPr>
              <w:t>positive connection</w:t>
            </w:r>
            <w:r w:rsidR="00BD22DA" w:rsidRPr="00D66001">
              <w:rPr>
                <w:i/>
                <w:sz w:val="16"/>
                <w:szCs w:val="16"/>
              </w:rPr>
              <w:t xml:space="preserve"> with the </w:t>
            </w:r>
            <w:r w:rsidR="006B6C1C" w:rsidRPr="00D66001">
              <w:rPr>
                <w:i/>
                <w:sz w:val="16"/>
                <w:szCs w:val="16"/>
              </w:rPr>
              <w:t>child or young person</w:t>
            </w:r>
            <w:r w:rsidR="006B6C1C" w:rsidRPr="00D66001">
              <w:rPr>
                <w:rFonts w:eastAsia="MS Mincho"/>
                <w:i/>
                <w:sz w:val="16"/>
                <w:szCs w:val="16"/>
              </w:rPr>
              <w:t xml:space="preserve"> </w:t>
            </w:r>
          </w:p>
          <w:p w14:paraId="3622EADF" w14:textId="68F5B7E2"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p</w:t>
            </w:r>
            <w:r w:rsidR="00BD22DA" w:rsidRPr="00D66001">
              <w:rPr>
                <w:i/>
                <w:sz w:val="16"/>
                <w:szCs w:val="16"/>
              </w:rPr>
              <w:t xml:space="preserve">raise and encourage the </w:t>
            </w:r>
            <w:r w:rsidR="006B6C1C" w:rsidRPr="00D66001">
              <w:rPr>
                <w:i/>
                <w:sz w:val="16"/>
                <w:szCs w:val="16"/>
              </w:rPr>
              <w:t xml:space="preserve">child or young person </w:t>
            </w:r>
            <w:r w:rsidR="00BD22DA" w:rsidRPr="00D66001">
              <w:rPr>
                <w:i/>
                <w:sz w:val="16"/>
                <w:szCs w:val="16"/>
              </w:rPr>
              <w:t>appropriately</w:t>
            </w:r>
          </w:p>
          <w:p w14:paraId="749939CF" w14:textId="4763364E" w:rsidR="00BD22DA" w:rsidRPr="00D66001" w:rsidRDefault="007A5DF5" w:rsidP="007C0385">
            <w:pPr>
              <w:pStyle w:val="ListParagraph"/>
              <w:numPr>
                <w:ilvl w:val="0"/>
                <w:numId w:val="13"/>
              </w:numPr>
              <w:ind w:right="95"/>
              <w:jc w:val="both"/>
              <w:rPr>
                <w:i/>
                <w:sz w:val="16"/>
                <w:szCs w:val="16"/>
              </w:rPr>
            </w:pPr>
            <w:r w:rsidRPr="00D66001">
              <w:rPr>
                <w:rFonts w:eastAsia="MS Mincho"/>
                <w:i/>
                <w:sz w:val="16"/>
                <w:szCs w:val="16"/>
              </w:rPr>
              <w:t>p</w:t>
            </w:r>
            <w:r w:rsidR="00BD22DA" w:rsidRPr="00D66001">
              <w:rPr>
                <w:i/>
                <w:sz w:val="16"/>
                <w:szCs w:val="16"/>
              </w:rPr>
              <w:t xml:space="preserve">rovide the </w:t>
            </w:r>
            <w:r w:rsidR="006B6C1C" w:rsidRPr="00D66001">
              <w:rPr>
                <w:i/>
                <w:sz w:val="16"/>
                <w:szCs w:val="16"/>
              </w:rPr>
              <w:t>child</w:t>
            </w:r>
            <w:r w:rsidR="00BD22DA" w:rsidRPr="00D66001">
              <w:rPr>
                <w:rFonts w:eastAsia="MS Mincho"/>
                <w:i/>
                <w:sz w:val="16"/>
                <w:szCs w:val="16"/>
              </w:rPr>
              <w:t xml:space="preserve">/ren </w:t>
            </w:r>
            <w:r w:rsidR="0033601A" w:rsidRPr="00D66001">
              <w:rPr>
                <w:rFonts w:eastAsia="MS Mincho"/>
                <w:i/>
                <w:sz w:val="16"/>
                <w:szCs w:val="16"/>
              </w:rPr>
              <w:t>or young person</w:t>
            </w:r>
            <w:r w:rsidR="006B6C1C" w:rsidRPr="00D66001">
              <w:rPr>
                <w:i/>
                <w:sz w:val="16"/>
                <w:szCs w:val="16"/>
              </w:rPr>
              <w:t xml:space="preserve"> </w:t>
            </w:r>
            <w:r w:rsidR="00BD22DA" w:rsidRPr="00D66001">
              <w:rPr>
                <w:i/>
                <w:sz w:val="16"/>
                <w:szCs w:val="16"/>
              </w:rPr>
              <w:t>with age appropriate stimulation</w:t>
            </w:r>
          </w:p>
          <w:p w14:paraId="204E2B28" w14:textId="299C0215" w:rsidR="00BD22DA" w:rsidRPr="00D66001" w:rsidRDefault="007A5DF5" w:rsidP="007C0385">
            <w:pPr>
              <w:pStyle w:val="ListParagraph"/>
              <w:numPr>
                <w:ilvl w:val="0"/>
                <w:numId w:val="13"/>
              </w:numPr>
              <w:ind w:right="95"/>
              <w:jc w:val="both"/>
              <w:rPr>
                <w:rFonts w:eastAsia="MS Mincho"/>
                <w:i/>
                <w:sz w:val="16"/>
                <w:szCs w:val="16"/>
              </w:rPr>
            </w:pPr>
            <w:r w:rsidRPr="00D66001">
              <w:rPr>
                <w:rFonts w:eastAsia="MS Mincho"/>
                <w:i/>
                <w:sz w:val="16"/>
                <w:szCs w:val="16"/>
              </w:rPr>
              <w:t>p</w:t>
            </w:r>
            <w:r w:rsidR="00BD22DA" w:rsidRPr="00D66001">
              <w:rPr>
                <w:i/>
                <w:sz w:val="16"/>
                <w:szCs w:val="16"/>
              </w:rPr>
              <w:t xml:space="preserve">rovide the </w:t>
            </w:r>
            <w:r w:rsidR="006B6C1C" w:rsidRPr="00D66001">
              <w:rPr>
                <w:i/>
                <w:sz w:val="16"/>
                <w:szCs w:val="16"/>
              </w:rPr>
              <w:t xml:space="preserve">child or young person </w:t>
            </w:r>
            <w:r w:rsidR="00BD22DA" w:rsidRPr="00D66001">
              <w:rPr>
                <w:i/>
                <w:sz w:val="16"/>
                <w:szCs w:val="16"/>
              </w:rPr>
              <w:t>with a sense of belonging.</w:t>
            </w:r>
          </w:p>
        </w:tc>
      </w:tr>
      <w:tr w:rsidR="002F30FD" w:rsidRPr="003305E6" w14:paraId="5C1D8D8B" w14:textId="77777777" w:rsidTr="00795F92">
        <w:tc>
          <w:tcPr>
            <w:tcW w:w="10774" w:type="dxa"/>
            <w:shd w:val="clear" w:color="auto" w:fill="auto"/>
          </w:tcPr>
          <w:p w14:paraId="234F0689" w14:textId="127271F6" w:rsidR="00FC2FF5" w:rsidRPr="00D66001" w:rsidRDefault="00FC2FF5" w:rsidP="00FC2FF5">
            <w:pPr>
              <w:spacing w:before="40" w:after="40"/>
              <w:ind w:right="95"/>
              <w:jc w:val="both"/>
              <w:rPr>
                <w:i/>
                <w:color w:val="FF0000"/>
                <w:sz w:val="16"/>
                <w:szCs w:val="16"/>
              </w:rPr>
            </w:pPr>
            <w:r w:rsidRPr="00D66001">
              <w:rPr>
                <w:i/>
                <w:color w:val="FF0000"/>
                <w:sz w:val="16"/>
                <w:szCs w:val="16"/>
              </w:rPr>
              <w:t xml:space="preserve">Comments and analysis to include strengths, </w:t>
            </w:r>
            <w:r w:rsidR="00905F69" w:rsidRPr="00D66001">
              <w:rPr>
                <w:rFonts w:eastAsia="MS Mincho" w:cs="Calibri"/>
                <w:i/>
                <w:color w:val="FF0000"/>
                <w:sz w:val="16"/>
                <w:szCs w:val="16"/>
              </w:rPr>
              <w:t xml:space="preserve">areas for development, </w:t>
            </w:r>
            <w:r w:rsidRPr="00D66001">
              <w:rPr>
                <w:i/>
                <w:color w:val="FF0000"/>
                <w:sz w:val="16"/>
                <w:szCs w:val="16"/>
              </w:rPr>
              <w:t>assessment of risks and mitigating factors</w:t>
            </w:r>
          </w:p>
          <w:p w14:paraId="41C405A7" w14:textId="6E6C88B0" w:rsidR="000217CD" w:rsidRPr="000217CD" w:rsidRDefault="00DA27EE" w:rsidP="000217CD">
            <w:pPr>
              <w:spacing w:before="40" w:after="40"/>
              <w:ind w:right="95"/>
              <w:jc w:val="both"/>
              <w:rPr>
                <w:rFonts w:asciiTheme="minorHAnsi" w:eastAsia="MS Mincho" w:hAnsiTheme="minorHAnsi" w:cs="Calibri"/>
                <w:b/>
                <w:sz w:val="18"/>
                <w:szCs w:val="18"/>
              </w:rPr>
            </w:pPr>
            <w:r>
              <w:rPr>
                <w:rFonts w:asciiTheme="minorHAnsi" w:eastAsia="MS Mincho" w:hAnsiTheme="minorHAnsi" w:cs="Calibri"/>
                <w:b/>
                <w:sz w:val="18"/>
                <w:szCs w:val="18"/>
              </w:rPr>
              <w:t>Emotional stability</w:t>
            </w:r>
            <w:r w:rsidR="00E41D10">
              <w:rPr>
                <w:rFonts w:asciiTheme="minorHAnsi" w:eastAsia="MS Mincho" w:hAnsiTheme="minorHAnsi" w:cs="Calibri"/>
                <w:b/>
                <w:sz w:val="18"/>
                <w:szCs w:val="18"/>
              </w:rPr>
              <w:t xml:space="preserve"> and affection</w:t>
            </w:r>
          </w:p>
          <w:p w14:paraId="29E45A9F" w14:textId="27C22B50" w:rsidR="000217CD" w:rsidRP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6CCA307" w14:textId="798EF4B6" w:rsidR="000217CD" w:rsidRP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 xml:space="preserve">Establish a </w:t>
            </w:r>
            <w:r w:rsidR="00F15198">
              <w:rPr>
                <w:rFonts w:asciiTheme="minorHAnsi" w:eastAsia="MS Mincho" w:hAnsiTheme="minorHAnsi" w:cs="Calibri"/>
                <w:b/>
                <w:sz w:val="18"/>
                <w:szCs w:val="18"/>
              </w:rPr>
              <w:t>positive connection</w:t>
            </w:r>
          </w:p>
          <w:p w14:paraId="2654F587" w14:textId="3C644A02" w:rsidR="000217CD" w:rsidRP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45BFC55" w14:textId="76E846EB" w:rsidR="000217CD" w:rsidRPr="000217CD" w:rsidRDefault="00666DB1" w:rsidP="000217CD">
            <w:pPr>
              <w:spacing w:before="40" w:after="40"/>
              <w:ind w:right="95"/>
              <w:jc w:val="both"/>
              <w:rPr>
                <w:rFonts w:asciiTheme="minorHAnsi" w:eastAsia="MS Mincho" w:hAnsiTheme="minorHAnsi" w:cs="Calibri"/>
                <w:b/>
                <w:sz w:val="18"/>
                <w:szCs w:val="18"/>
              </w:rPr>
            </w:pPr>
            <w:r>
              <w:rPr>
                <w:rFonts w:asciiTheme="minorHAnsi" w:eastAsia="MS Mincho" w:hAnsiTheme="minorHAnsi" w:cs="Calibri"/>
                <w:b/>
                <w:sz w:val="18"/>
                <w:szCs w:val="18"/>
              </w:rPr>
              <w:t>Praise</w:t>
            </w:r>
            <w:r w:rsidR="00E41D10">
              <w:rPr>
                <w:rFonts w:asciiTheme="minorHAnsi" w:eastAsia="MS Mincho" w:hAnsiTheme="minorHAnsi" w:cs="Calibri"/>
                <w:b/>
                <w:sz w:val="18"/>
                <w:szCs w:val="18"/>
              </w:rPr>
              <w:t xml:space="preserve"> and</w:t>
            </w:r>
            <w:r>
              <w:rPr>
                <w:rFonts w:asciiTheme="minorHAnsi" w:eastAsia="MS Mincho" w:hAnsiTheme="minorHAnsi" w:cs="Calibri"/>
                <w:b/>
                <w:sz w:val="18"/>
                <w:szCs w:val="18"/>
              </w:rPr>
              <w:t xml:space="preserve"> </w:t>
            </w:r>
            <w:r w:rsidR="000217CD" w:rsidRPr="000217CD">
              <w:rPr>
                <w:rFonts w:asciiTheme="minorHAnsi" w:eastAsia="MS Mincho" w:hAnsiTheme="minorHAnsi" w:cs="Calibri"/>
                <w:b/>
                <w:sz w:val="18"/>
                <w:szCs w:val="18"/>
              </w:rPr>
              <w:t>encouragement</w:t>
            </w:r>
            <w:r>
              <w:rPr>
                <w:rFonts w:asciiTheme="minorHAnsi" w:eastAsia="MS Mincho" w:hAnsiTheme="minorHAnsi" w:cs="Calibri"/>
                <w:b/>
                <w:sz w:val="18"/>
                <w:szCs w:val="18"/>
              </w:rPr>
              <w:t xml:space="preserve"> </w:t>
            </w:r>
          </w:p>
          <w:p w14:paraId="381C889B" w14:textId="2A1F5D96" w:rsidR="000217CD" w:rsidRP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39B163DF" w14:textId="77777777" w:rsidR="000217CD" w:rsidRP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Age appropriate stimulation</w:t>
            </w:r>
          </w:p>
          <w:p w14:paraId="78131022" w14:textId="6D5C9A5A" w:rsidR="000217CD" w:rsidRP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0E5ED6A6" w14:textId="77777777" w:rsidR="000217CD" w:rsidRP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Sense of belonging</w:t>
            </w:r>
          </w:p>
          <w:p w14:paraId="043F1E80" w14:textId="5AD0ECCA" w:rsidR="000217CD" w:rsidRPr="000217CD" w:rsidRDefault="00270DE7" w:rsidP="000217CD">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0481D5EB" w14:textId="5B219EB4" w:rsidR="000217CD" w:rsidRDefault="000217CD" w:rsidP="000217CD">
            <w:pPr>
              <w:spacing w:before="40" w:after="40"/>
              <w:ind w:right="95"/>
              <w:jc w:val="both"/>
              <w:rPr>
                <w:rFonts w:asciiTheme="minorHAnsi" w:eastAsia="MS Mincho" w:hAnsiTheme="minorHAnsi" w:cs="Calibri"/>
                <w:b/>
                <w:sz w:val="18"/>
                <w:szCs w:val="18"/>
              </w:rPr>
            </w:pPr>
            <w:r w:rsidRPr="000217CD">
              <w:rPr>
                <w:rFonts w:asciiTheme="minorHAnsi" w:eastAsia="MS Mincho" w:hAnsiTheme="minorHAnsi" w:cs="Calibri"/>
                <w:b/>
                <w:sz w:val="18"/>
                <w:szCs w:val="18"/>
              </w:rPr>
              <w:t xml:space="preserve">Assessment of </w:t>
            </w:r>
            <w:r w:rsidR="0066069F">
              <w:rPr>
                <w:rFonts w:asciiTheme="minorHAnsi" w:eastAsia="MS Mincho" w:hAnsiTheme="minorHAnsi" w:cs="Calibri"/>
                <w:b/>
                <w:sz w:val="18"/>
                <w:szCs w:val="18"/>
              </w:rPr>
              <w:t xml:space="preserve">applicant </w:t>
            </w:r>
            <w:r w:rsidRPr="000217CD">
              <w:rPr>
                <w:rFonts w:asciiTheme="minorHAnsi" w:eastAsia="MS Mincho" w:hAnsiTheme="minorHAnsi" w:cs="Calibri"/>
                <w:b/>
                <w:sz w:val="18"/>
                <w:szCs w:val="18"/>
              </w:rPr>
              <w:t>carers ability to provide emotional warmth and stimulation</w:t>
            </w:r>
          </w:p>
          <w:p w14:paraId="229A3D27" w14:textId="35C40A74" w:rsidR="0006287F" w:rsidRPr="000217CD" w:rsidRDefault="0006287F" w:rsidP="000217CD">
            <w:pPr>
              <w:spacing w:before="40" w:after="40"/>
              <w:ind w:right="95"/>
              <w:jc w:val="both"/>
              <w:rPr>
                <w:rFonts w:asciiTheme="minorHAnsi" w:eastAsia="MS Mincho" w:hAnsiTheme="minorHAnsi" w:cs="Calibri"/>
                <w:b/>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0D6E21EC" w14:textId="6FF3CF09" w:rsidR="004E0078" w:rsidRDefault="00B809CC" w:rsidP="004E0078">
            <w:pPr>
              <w:spacing w:before="40" w:after="40"/>
              <w:ind w:right="95"/>
              <w:jc w:val="both"/>
              <w:rPr>
                <w:rFonts w:asciiTheme="minorHAnsi" w:eastAsia="MS Mincho" w:hAnsiTheme="minorHAnsi" w:cs="Calibri"/>
                <w:sz w:val="18"/>
                <w:szCs w:val="18"/>
              </w:rPr>
            </w:pPr>
            <w:r w:rsidRPr="0006287F">
              <w:rPr>
                <w:rFonts w:asciiTheme="minorHAnsi" w:eastAsia="MS Mincho" w:hAnsiTheme="minorHAnsi" w:cs="Calibri"/>
                <w:sz w:val="18"/>
                <w:szCs w:val="18"/>
              </w:rPr>
              <w:t>Based on conversations with the applicant carers and third</w:t>
            </w:r>
            <w:r w:rsidR="003810BE">
              <w:rPr>
                <w:rFonts w:asciiTheme="minorHAnsi" w:eastAsia="MS Mincho" w:hAnsiTheme="minorHAnsi" w:cs="Calibri"/>
                <w:sz w:val="18"/>
                <w:szCs w:val="18"/>
              </w:rPr>
              <w:t>-</w:t>
            </w:r>
            <w:r w:rsidRPr="0006287F">
              <w:rPr>
                <w:rFonts w:asciiTheme="minorHAnsi" w:eastAsia="MS Mincho" w:hAnsiTheme="minorHAnsi" w:cs="Calibri"/>
                <w:sz w:val="18"/>
                <w:szCs w:val="18"/>
              </w:rPr>
              <w:t>party evidence discussed above</w:t>
            </w:r>
            <w:r w:rsidR="00915D51" w:rsidRPr="0006287F">
              <w:rPr>
                <w:rFonts w:asciiTheme="minorHAnsi" w:eastAsia="MS Mincho" w:hAnsiTheme="minorHAnsi" w:cs="Calibri"/>
                <w:sz w:val="18"/>
                <w:szCs w:val="18"/>
              </w:rPr>
              <w:t xml:space="preserve">, </w:t>
            </w:r>
            <w:r w:rsidR="000217CD" w:rsidRPr="0006287F">
              <w:rPr>
                <w:rFonts w:asciiTheme="minorHAnsi" w:eastAsia="MS Mincho" w:hAnsiTheme="minorHAnsi" w:cs="Calibri"/>
                <w:sz w:val="18"/>
                <w:szCs w:val="18"/>
              </w:rPr>
              <w:t xml:space="preserve">the assessor is </w:t>
            </w:r>
            <w:r w:rsidR="000217CD" w:rsidRPr="00A84684">
              <w:rPr>
                <w:rFonts w:asciiTheme="minorHAnsi" w:hAnsiTheme="minorHAnsi"/>
                <w:sz w:val="18"/>
                <w:highlight w:val="yellow"/>
              </w:rPr>
              <w:t>satisfied</w:t>
            </w:r>
            <w:r w:rsidR="0006287F" w:rsidRPr="00A84684">
              <w:rPr>
                <w:rFonts w:asciiTheme="minorHAnsi" w:hAnsiTheme="minorHAnsi"/>
                <w:sz w:val="18"/>
                <w:highlight w:val="yellow"/>
              </w:rPr>
              <w:t>/not satisfied</w:t>
            </w:r>
            <w:r w:rsidR="000217CD" w:rsidRPr="00A84684">
              <w:rPr>
                <w:rFonts w:asciiTheme="minorHAnsi" w:hAnsiTheme="minorHAnsi"/>
                <w:sz w:val="18"/>
              </w:rPr>
              <w:t xml:space="preserve"> </w:t>
            </w:r>
            <w:r w:rsidR="000217CD" w:rsidRPr="0006287F">
              <w:rPr>
                <w:rFonts w:asciiTheme="minorHAnsi" w:eastAsia="MS Mincho" w:hAnsiTheme="minorHAnsi" w:cs="Calibri"/>
                <w:sz w:val="18"/>
                <w:szCs w:val="18"/>
              </w:rPr>
              <w:t>that applicant carer/s have demonstrated their capacity to provide appropriate emotional warmth and stimulation.</w:t>
            </w:r>
            <w:r w:rsidR="004E0078">
              <w:rPr>
                <w:rFonts w:asciiTheme="minorHAnsi" w:eastAsia="MS Mincho" w:hAnsiTheme="minorHAnsi" w:cs="Calibri"/>
                <w:sz w:val="18"/>
                <w:szCs w:val="18"/>
              </w:rPr>
              <w:t xml:space="preserve"> </w:t>
            </w:r>
          </w:p>
          <w:p w14:paraId="0B55229D" w14:textId="5510B44C" w:rsidR="002F30FD" w:rsidRPr="0082647D" w:rsidRDefault="00727627" w:rsidP="00795F92">
            <w:pPr>
              <w:spacing w:before="40" w:after="40"/>
              <w:ind w:right="95"/>
              <w:jc w:val="both"/>
              <w:rPr>
                <w:rFonts w:asciiTheme="minorHAnsi" w:eastAsia="MS Mincho" w:hAnsiTheme="minorHAnsi" w:cs="Calibri"/>
                <w:sz w:val="18"/>
                <w:szCs w:val="18"/>
              </w:rPr>
            </w:pPr>
            <w:r w:rsidRPr="00A84684">
              <w:rPr>
                <w:rFonts w:asciiTheme="minorHAnsi" w:hAnsiTheme="minorHAnsi"/>
                <w:sz w:val="18"/>
                <w:highlight w:val="yellow"/>
              </w:rPr>
              <w:t>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have been discussed including mitigating strategies and have been summarised at the end of this report. OR There have been no risks</w:t>
            </w:r>
            <w:r w:rsidR="00A53B0D" w:rsidRPr="00A84684">
              <w:rPr>
                <w:rFonts w:asciiTheme="minorHAnsi" w:hAnsiTheme="minorHAnsi"/>
                <w:sz w:val="18"/>
                <w:highlight w:val="yellow"/>
              </w:rPr>
              <w:t>/</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for this section</w:t>
            </w:r>
            <w:r w:rsidR="0082647D" w:rsidRPr="00A84684">
              <w:rPr>
                <w:rFonts w:asciiTheme="minorHAnsi" w:hAnsiTheme="minorHAnsi"/>
                <w:sz w:val="18"/>
                <w:highlight w:val="yellow"/>
              </w:rPr>
              <w:t>.</w:t>
            </w:r>
            <w:r w:rsidR="0082647D">
              <w:rPr>
                <w:rFonts w:asciiTheme="minorHAnsi" w:eastAsia="MS Mincho" w:hAnsiTheme="minorHAnsi" w:cs="Calibri"/>
                <w:sz w:val="18"/>
                <w:szCs w:val="18"/>
              </w:rPr>
              <w:t xml:space="preserve"> </w:t>
            </w:r>
          </w:p>
        </w:tc>
      </w:tr>
    </w:tbl>
    <w:p w14:paraId="74CBE349" w14:textId="77777777" w:rsidR="002F30FD" w:rsidRDefault="002F30FD" w:rsidP="002F30FD">
      <w:pPr>
        <w:pStyle w:val="Header"/>
        <w:tabs>
          <w:tab w:val="clear" w:pos="4513"/>
          <w:tab w:val="center" w:pos="5795"/>
        </w:tabs>
        <w:spacing w:after="0"/>
        <w:ind w:right="95"/>
        <w:jc w:val="both"/>
        <w:rPr>
          <w:rFonts w:eastAsia="Arial Unicode MS" w:cs="Arial"/>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2F30FD" w:rsidRPr="002F30FD" w14:paraId="601985AD" w14:textId="77777777" w:rsidTr="005A7B67">
        <w:trPr>
          <w:trHeight w:val="275"/>
        </w:trPr>
        <w:tc>
          <w:tcPr>
            <w:tcW w:w="10774" w:type="dxa"/>
            <w:shd w:val="clear" w:color="auto" w:fill="35B3C1"/>
            <w:vAlign w:val="center"/>
          </w:tcPr>
          <w:p w14:paraId="24E0D35E" w14:textId="44A81960" w:rsidR="002F30FD" w:rsidRPr="002F30FD" w:rsidRDefault="002F30FD" w:rsidP="005C1619">
            <w:pPr>
              <w:ind w:left="317" w:hanging="317"/>
              <w:contextualSpacing/>
              <w:rPr>
                <w:b/>
                <w:color w:val="FFFFFF" w:themeColor="background1"/>
              </w:rPr>
            </w:pPr>
            <w:r w:rsidRPr="008942B3">
              <w:rPr>
                <w:b/>
                <w:color w:val="FFFFFF" w:themeColor="background1"/>
                <w:szCs w:val="20"/>
              </w:rPr>
              <w:t>GUIDANCE</w:t>
            </w:r>
            <w:r w:rsidR="00704428">
              <w:rPr>
                <w:b/>
                <w:color w:val="FFFFFF" w:themeColor="background1"/>
                <w:szCs w:val="20"/>
              </w:rPr>
              <w:t>,</w:t>
            </w:r>
            <w:r w:rsidRPr="008942B3">
              <w:rPr>
                <w:b/>
                <w:color w:val="FFFFFF" w:themeColor="background1"/>
                <w:szCs w:val="20"/>
              </w:rPr>
              <w:t xml:space="preserve"> BOUNDARIES AND STABILITY</w:t>
            </w:r>
          </w:p>
        </w:tc>
      </w:tr>
      <w:tr w:rsidR="002F30FD" w:rsidRPr="0096183F" w14:paraId="449E55C6" w14:textId="77777777" w:rsidTr="00795F92">
        <w:trPr>
          <w:trHeight w:val="495"/>
        </w:trPr>
        <w:tc>
          <w:tcPr>
            <w:tcW w:w="10774" w:type="dxa"/>
            <w:shd w:val="clear" w:color="auto" w:fill="DAEEF3" w:themeFill="accent5" w:themeFillTint="33"/>
          </w:tcPr>
          <w:p w14:paraId="4E2A3775" w14:textId="53E94972" w:rsidR="00DA27EE" w:rsidRPr="0096183F" w:rsidRDefault="001654E5" w:rsidP="003A642C">
            <w:pPr>
              <w:spacing w:after="0"/>
              <w:ind w:right="95"/>
              <w:jc w:val="both"/>
              <w:rPr>
                <w:rFonts w:cstheme="minorHAnsi"/>
                <w:i/>
                <w:sz w:val="16"/>
                <w:szCs w:val="16"/>
              </w:rPr>
            </w:pPr>
            <w:r w:rsidRPr="0096183F">
              <w:rPr>
                <w:i/>
                <w:sz w:val="16"/>
                <w:szCs w:val="16"/>
              </w:rPr>
              <w:t>Include how the</w:t>
            </w:r>
            <w:r w:rsidR="0066069F" w:rsidRPr="0096183F">
              <w:rPr>
                <w:i/>
                <w:sz w:val="16"/>
                <w:szCs w:val="16"/>
              </w:rPr>
              <w:t xml:space="preserve"> applicant</w:t>
            </w:r>
            <w:r w:rsidRPr="0096183F">
              <w:rPr>
                <w:i/>
                <w:sz w:val="16"/>
                <w:szCs w:val="16"/>
              </w:rPr>
              <w:t xml:space="preserve"> carer meets the education, identity, family and social relationships domains; how </w:t>
            </w:r>
            <w:r w:rsidR="0066069F" w:rsidRPr="0096183F">
              <w:rPr>
                <w:i/>
                <w:sz w:val="16"/>
                <w:szCs w:val="16"/>
              </w:rPr>
              <w:t xml:space="preserve">applicant </w:t>
            </w:r>
            <w:r w:rsidRPr="0096183F">
              <w:rPr>
                <w:rFonts w:cstheme="minorHAnsi"/>
                <w:i/>
                <w:sz w:val="16"/>
                <w:szCs w:val="16"/>
              </w:rPr>
              <w:t>carers meet the</w:t>
            </w:r>
            <w:r w:rsidR="007A5DF5" w:rsidRPr="0096183F">
              <w:rPr>
                <w:rFonts w:cstheme="minorHAnsi"/>
                <w:i/>
                <w:sz w:val="16"/>
                <w:szCs w:val="16"/>
              </w:rPr>
              <w:t>ir</w:t>
            </w:r>
            <w:r w:rsidRPr="0096183F">
              <w:rPr>
                <w:rFonts w:cstheme="minorHAnsi"/>
                <w:i/>
                <w:sz w:val="16"/>
                <w:szCs w:val="16"/>
              </w:rPr>
              <w:t xml:space="preserve"> self-esteem needs, encourage</w:t>
            </w:r>
            <w:r w:rsidR="00F15198" w:rsidRPr="0096183F">
              <w:rPr>
                <w:rFonts w:cstheme="minorHAnsi"/>
                <w:i/>
                <w:sz w:val="16"/>
                <w:szCs w:val="16"/>
              </w:rPr>
              <w:t xml:space="preserve"> </w:t>
            </w:r>
            <w:r w:rsidR="00CA51AD" w:rsidRPr="0096183F">
              <w:rPr>
                <w:rFonts w:cstheme="minorHAnsi"/>
                <w:i/>
                <w:sz w:val="16"/>
                <w:szCs w:val="16"/>
              </w:rPr>
              <w:t>the</w:t>
            </w:r>
            <w:r w:rsidR="0066069F" w:rsidRPr="0096183F">
              <w:rPr>
                <w:rFonts w:cstheme="minorHAnsi"/>
                <w:i/>
                <w:sz w:val="16"/>
                <w:szCs w:val="16"/>
              </w:rPr>
              <w:t xml:space="preserve"> applicant</w:t>
            </w:r>
            <w:r w:rsidR="00CA51AD" w:rsidRPr="0096183F">
              <w:rPr>
                <w:rFonts w:cstheme="minorHAnsi"/>
                <w:i/>
                <w:sz w:val="16"/>
                <w:szCs w:val="16"/>
              </w:rPr>
              <w:t xml:space="preserve"> </w:t>
            </w:r>
            <w:r w:rsidRPr="0096183F">
              <w:rPr>
                <w:rFonts w:cstheme="minorHAnsi"/>
                <w:i/>
                <w:sz w:val="16"/>
                <w:szCs w:val="16"/>
              </w:rPr>
              <w:t>carer, encourage</w:t>
            </w:r>
            <w:r w:rsidR="00CA51AD" w:rsidRPr="0096183F">
              <w:rPr>
                <w:rFonts w:cstheme="minorHAnsi"/>
                <w:i/>
                <w:sz w:val="16"/>
                <w:szCs w:val="16"/>
              </w:rPr>
              <w:t>s</w:t>
            </w:r>
            <w:r w:rsidRPr="0096183F">
              <w:rPr>
                <w:i/>
                <w:sz w:val="16"/>
                <w:szCs w:val="16"/>
              </w:rPr>
              <w:t xml:space="preserve"> self-control, </w:t>
            </w:r>
            <w:r w:rsidRPr="0096183F">
              <w:rPr>
                <w:rFonts w:cstheme="minorHAnsi"/>
                <w:i/>
                <w:sz w:val="16"/>
                <w:szCs w:val="16"/>
              </w:rPr>
              <w:t>model</w:t>
            </w:r>
            <w:r w:rsidR="00CA51AD" w:rsidRPr="0096183F">
              <w:rPr>
                <w:rFonts w:cstheme="minorHAnsi"/>
                <w:i/>
                <w:sz w:val="16"/>
                <w:szCs w:val="16"/>
              </w:rPr>
              <w:t>s</w:t>
            </w:r>
            <w:r w:rsidRPr="0096183F">
              <w:rPr>
                <w:i/>
                <w:sz w:val="16"/>
                <w:szCs w:val="16"/>
              </w:rPr>
              <w:t xml:space="preserve"> positive behaviour, effective and appropriate discipline, </w:t>
            </w:r>
            <w:r w:rsidRPr="0096183F">
              <w:rPr>
                <w:rFonts w:cstheme="minorHAnsi"/>
                <w:i/>
                <w:sz w:val="16"/>
                <w:szCs w:val="16"/>
              </w:rPr>
              <w:t>support</w:t>
            </w:r>
            <w:r w:rsidR="00CA51AD" w:rsidRPr="0096183F">
              <w:rPr>
                <w:rFonts w:cstheme="minorHAnsi"/>
                <w:i/>
                <w:sz w:val="16"/>
                <w:szCs w:val="16"/>
              </w:rPr>
              <w:t>s</w:t>
            </w:r>
            <w:r w:rsidRPr="0096183F">
              <w:rPr>
                <w:i/>
                <w:sz w:val="16"/>
                <w:szCs w:val="16"/>
              </w:rPr>
              <w:t xml:space="preserve"> positive activities</w:t>
            </w:r>
            <w:r w:rsidR="00862767" w:rsidRPr="0096183F">
              <w:rPr>
                <w:i/>
                <w:sz w:val="16"/>
                <w:szCs w:val="16"/>
              </w:rPr>
              <w:t>.</w:t>
            </w:r>
            <w:r w:rsidRPr="0096183F">
              <w:rPr>
                <w:i/>
                <w:sz w:val="16"/>
                <w:szCs w:val="16"/>
              </w:rPr>
              <w:t xml:space="preserve"> Education and how the</w:t>
            </w:r>
            <w:r w:rsidR="0066069F" w:rsidRPr="0096183F">
              <w:rPr>
                <w:i/>
                <w:sz w:val="16"/>
                <w:szCs w:val="16"/>
              </w:rPr>
              <w:t xml:space="preserve"> applicant</w:t>
            </w:r>
            <w:r w:rsidRPr="0096183F">
              <w:rPr>
                <w:i/>
                <w:sz w:val="16"/>
                <w:szCs w:val="16"/>
              </w:rPr>
              <w:t xml:space="preserve"> carer engages with school, child </w:t>
            </w:r>
            <w:r w:rsidR="006B6C1C" w:rsidRPr="0096183F">
              <w:rPr>
                <w:i/>
                <w:sz w:val="16"/>
                <w:szCs w:val="16"/>
              </w:rPr>
              <w:t xml:space="preserve">or young person’s </w:t>
            </w:r>
            <w:r w:rsidR="00862767" w:rsidRPr="0096183F">
              <w:rPr>
                <w:i/>
                <w:sz w:val="16"/>
                <w:szCs w:val="16"/>
              </w:rPr>
              <w:t xml:space="preserve">education and </w:t>
            </w:r>
            <w:r w:rsidRPr="0096183F">
              <w:rPr>
                <w:i/>
                <w:sz w:val="16"/>
                <w:szCs w:val="16"/>
              </w:rPr>
              <w:t>learning.</w:t>
            </w:r>
            <w:r w:rsidR="005036D1" w:rsidRPr="0096183F">
              <w:rPr>
                <w:i/>
                <w:sz w:val="16"/>
                <w:szCs w:val="16"/>
              </w:rPr>
              <w:t xml:space="preserve"> </w:t>
            </w:r>
            <w:r w:rsidR="00DA27EE" w:rsidRPr="0096183F">
              <w:rPr>
                <w:rFonts w:asciiTheme="minorHAnsi" w:hAnsiTheme="minorHAnsi"/>
                <w:i/>
                <w:sz w:val="16"/>
                <w:szCs w:val="16"/>
              </w:rPr>
              <w:t xml:space="preserve">How do they support </w:t>
            </w:r>
            <w:r w:rsidR="00D2397F" w:rsidRPr="0096183F">
              <w:rPr>
                <w:rFonts w:asciiTheme="minorHAnsi" w:eastAsia="MS Mincho" w:hAnsiTheme="minorHAnsi" w:cs="Calibri"/>
                <w:i/>
                <w:sz w:val="16"/>
                <w:szCs w:val="16"/>
              </w:rPr>
              <w:t>the</w:t>
            </w:r>
            <w:r w:rsidR="00DA27EE" w:rsidRPr="0096183F">
              <w:rPr>
                <w:rFonts w:asciiTheme="minorHAnsi" w:hAnsiTheme="minorHAnsi"/>
                <w:i/>
                <w:sz w:val="16"/>
                <w:szCs w:val="16"/>
              </w:rPr>
              <w:t xml:space="preserve"> child </w:t>
            </w:r>
            <w:r w:rsidR="00917735" w:rsidRPr="0096183F">
              <w:rPr>
                <w:rFonts w:asciiTheme="minorHAnsi" w:hAnsiTheme="minorHAnsi"/>
                <w:i/>
                <w:sz w:val="16"/>
                <w:szCs w:val="16"/>
              </w:rPr>
              <w:t xml:space="preserve">or young person </w:t>
            </w:r>
            <w:r w:rsidR="00DA27EE" w:rsidRPr="0096183F">
              <w:rPr>
                <w:rFonts w:asciiTheme="minorHAnsi" w:hAnsiTheme="minorHAnsi"/>
                <w:i/>
                <w:sz w:val="16"/>
                <w:szCs w:val="16"/>
              </w:rPr>
              <w:t>to maintain their links to</w:t>
            </w:r>
            <w:r w:rsidR="00E41D10" w:rsidRPr="0096183F">
              <w:rPr>
                <w:rFonts w:asciiTheme="minorHAnsi" w:hAnsiTheme="minorHAnsi"/>
                <w:i/>
                <w:sz w:val="16"/>
                <w:szCs w:val="16"/>
              </w:rPr>
              <w:t xml:space="preserve"> c</w:t>
            </w:r>
            <w:r w:rsidR="00DA27EE" w:rsidRPr="0096183F">
              <w:rPr>
                <w:rFonts w:asciiTheme="minorHAnsi" w:hAnsiTheme="minorHAnsi"/>
                <w:i/>
                <w:sz w:val="16"/>
                <w:szCs w:val="16"/>
              </w:rPr>
              <w:t>ulture, community and religion? What is their knowledge of culturally specific services that may be releva</w:t>
            </w:r>
            <w:r w:rsidR="005036D1" w:rsidRPr="0096183F">
              <w:rPr>
                <w:rFonts w:asciiTheme="minorHAnsi" w:hAnsiTheme="minorHAnsi"/>
                <w:i/>
                <w:sz w:val="16"/>
                <w:szCs w:val="16"/>
              </w:rPr>
              <w:t xml:space="preserve">nt to the child </w:t>
            </w:r>
            <w:r w:rsidR="00917735" w:rsidRPr="0096183F">
              <w:rPr>
                <w:rFonts w:asciiTheme="minorHAnsi" w:hAnsiTheme="minorHAnsi"/>
                <w:i/>
                <w:sz w:val="16"/>
                <w:szCs w:val="16"/>
              </w:rPr>
              <w:t>or young person</w:t>
            </w:r>
            <w:r w:rsidR="005036D1" w:rsidRPr="0096183F">
              <w:rPr>
                <w:rFonts w:asciiTheme="minorHAnsi" w:hAnsiTheme="minorHAnsi"/>
                <w:i/>
                <w:sz w:val="16"/>
                <w:szCs w:val="16"/>
              </w:rPr>
              <w:t xml:space="preserve">? </w:t>
            </w:r>
            <w:r w:rsidR="00DA27EE" w:rsidRPr="0096183F">
              <w:rPr>
                <w:rFonts w:asciiTheme="minorHAnsi" w:hAnsiTheme="minorHAnsi"/>
                <w:i/>
                <w:sz w:val="16"/>
                <w:szCs w:val="16"/>
              </w:rPr>
              <w:t xml:space="preserve">Include the </w:t>
            </w:r>
            <w:r w:rsidR="0066069F" w:rsidRPr="0096183F">
              <w:rPr>
                <w:rFonts w:asciiTheme="minorHAnsi" w:hAnsiTheme="minorHAnsi"/>
                <w:i/>
                <w:sz w:val="16"/>
                <w:szCs w:val="16"/>
              </w:rPr>
              <w:t xml:space="preserve">applicant </w:t>
            </w:r>
            <w:r w:rsidR="00DA27EE" w:rsidRPr="0096183F">
              <w:rPr>
                <w:rFonts w:asciiTheme="minorHAnsi" w:hAnsiTheme="minorHAnsi"/>
                <w:i/>
                <w:sz w:val="16"/>
                <w:szCs w:val="16"/>
              </w:rPr>
              <w:t>carer</w:t>
            </w:r>
            <w:r w:rsidR="00CA51AD" w:rsidRPr="0096183F">
              <w:rPr>
                <w:rFonts w:asciiTheme="minorHAnsi" w:hAnsiTheme="minorHAnsi"/>
                <w:i/>
                <w:sz w:val="16"/>
                <w:szCs w:val="16"/>
              </w:rPr>
              <w:t>’</w:t>
            </w:r>
            <w:r w:rsidR="00DA27EE" w:rsidRPr="0096183F">
              <w:rPr>
                <w:rFonts w:asciiTheme="minorHAnsi" w:hAnsiTheme="minorHAnsi"/>
                <w:i/>
                <w:sz w:val="16"/>
                <w:szCs w:val="16"/>
              </w:rPr>
              <w:t xml:space="preserve">s parenting style and provide examples of parenting or child-care practices from the </w:t>
            </w:r>
            <w:r w:rsidR="00DA27EE" w:rsidRPr="0096183F">
              <w:rPr>
                <w:rFonts w:asciiTheme="minorHAnsi" w:eastAsia="MS Mincho" w:hAnsiTheme="minorHAnsi" w:cs="Calibri"/>
                <w:i/>
                <w:sz w:val="16"/>
                <w:szCs w:val="16"/>
              </w:rPr>
              <w:t>applicant</w:t>
            </w:r>
            <w:r w:rsidR="0066069F" w:rsidRPr="0096183F">
              <w:rPr>
                <w:rFonts w:asciiTheme="minorHAnsi" w:eastAsia="MS Mincho" w:hAnsiTheme="minorHAnsi" w:cs="Calibri"/>
                <w:i/>
                <w:sz w:val="16"/>
                <w:szCs w:val="16"/>
              </w:rPr>
              <w:t xml:space="preserve"> carers</w:t>
            </w:r>
            <w:r w:rsidR="00DA27EE" w:rsidRPr="0096183F">
              <w:rPr>
                <w:rFonts w:asciiTheme="minorHAnsi" w:hAnsiTheme="minorHAnsi"/>
                <w:i/>
                <w:sz w:val="16"/>
                <w:szCs w:val="16"/>
              </w:rPr>
              <w:t xml:space="preserve"> own</w:t>
            </w:r>
            <w:r w:rsidR="0066069F" w:rsidRPr="0096183F">
              <w:rPr>
                <w:rFonts w:asciiTheme="minorHAnsi" w:hAnsiTheme="minorHAnsi"/>
                <w:i/>
                <w:sz w:val="16"/>
                <w:szCs w:val="16"/>
              </w:rPr>
              <w:t xml:space="preserve"> experiences</w:t>
            </w:r>
            <w:r w:rsidR="00DA27EE" w:rsidRPr="0096183F">
              <w:rPr>
                <w:rFonts w:asciiTheme="minorHAnsi" w:hAnsiTheme="minorHAnsi"/>
                <w:i/>
                <w:sz w:val="16"/>
                <w:szCs w:val="16"/>
              </w:rPr>
              <w:t xml:space="preserve">. Include the </w:t>
            </w:r>
            <w:r w:rsidR="0066069F" w:rsidRPr="0096183F">
              <w:rPr>
                <w:rFonts w:asciiTheme="minorHAnsi" w:hAnsiTheme="minorHAnsi"/>
                <w:i/>
                <w:sz w:val="16"/>
                <w:szCs w:val="16"/>
              </w:rPr>
              <w:t xml:space="preserve">applicant </w:t>
            </w:r>
            <w:r w:rsidR="00DA27EE" w:rsidRPr="0096183F">
              <w:rPr>
                <w:rFonts w:asciiTheme="minorHAnsi" w:hAnsiTheme="minorHAnsi"/>
                <w:i/>
                <w:sz w:val="16"/>
                <w:szCs w:val="16"/>
              </w:rPr>
              <w:t>carer</w:t>
            </w:r>
            <w:r w:rsidR="00CA51AD" w:rsidRPr="0096183F">
              <w:rPr>
                <w:rFonts w:asciiTheme="minorHAnsi" w:hAnsiTheme="minorHAnsi"/>
                <w:i/>
                <w:sz w:val="16"/>
                <w:szCs w:val="16"/>
              </w:rPr>
              <w:t>’</w:t>
            </w:r>
            <w:r w:rsidR="00DA27EE" w:rsidRPr="0096183F">
              <w:rPr>
                <w:rFonts w:asciiTheme="minorHAnsi" w:hAnsiTheme="minorHAnsi"/>
                <w:i/>
                <w:sz w:val="16"/>
                <w:szCs w:val="16"/>
              </w:rPr>
              <w:t>s personal qualities (</w:t>
            </w:r>
            <w:r w:rsidR="00966AEE" w:rsidRPr="0096183F">
              <w:rPr>
                <w:rFonts w:asciiTheme="minorHAnsi" w:eastAsia="MS Mincho" w:hAnsiTheme="minorHAnsi" w:cs="Calibri"/>
                <w:i/>
                <w:sz w:val="16"/>
                <w:szCs w:val="16"/>
              </w:rPr>
              <w:t>for example,</w:t>
            </w:r>
            <w:r w:rsidR="00DA27EE" w:rsidRPr="0096183F">
              <w:rPr>
                <w:rFonts w:asciiTheme="minorHAnsi" w:hAnsiTheme="minorHAnsi"/>
                <w:i/>
                <w:sz w:val="16"/>
                <w:szCs w:val="16"/>
              </w:rPr>
              <w:t xml:space="preserve"> empathic, warm, nurturing, good listener, non-judgemental, flexible, curious, playful, accepting, good sense of humour, predictable, stable) that would contribute to the building of reparative rel</w:t>
            </w:r>
            <w:r w:rsidR="005A7B67" w:rsidRPr="0096183F">
              <w:rPr>
                <w:rFonts w:asciiTheme="minorHAnsi" w:hAnsiTheme="minorHAnsi"/>
                <w:i/>
                <w:sz w:val="16"/>
                <w:szCs w:val="16"/>
              </w:rPr>
              <w:t>ationship with a child</w:t>
            </w:r>
            <w:r w:rsidR="00917735" w:rsidRPr="0096183F">
              <w:rPr>
                <w:rFonts w:asciiTheme="minorHAnsi" w:hAnsiTheme="minorHAnsi"/>
                <w:i/>
                <w:sz w:val="16"/>
                <w:szCs w:val="16"/>
              </w:rPr>
              <w:t xml:space="preserve"> or young person</w:t>
            </w:r>
            <w:r w:rsidR="005A7B67" w:rsidRPr="0096183F">
              <w:rPr>
                <w:rFonts w:asciiTheme="minorHAnsi" w:hAnsiTheme="minorHAnsi"/>
                <w:i/>
                <w:sz w:val="16"/>
                <w:szCs w:val="16"/>
              </w:rPr>
              <w:t xml:space="preserve"> in care.</w:t>
            </w:r>
          </w:p>
        </w:tc>
      </w:tr>
      <w:tr w:rsidR="002F30FD" w:rsidRPr="003305E6" w14:paraId="289E29D7" w14:textId="77777777" w:rsidTr="00795F92">
        <w:tc>
          <w:tcPr>
            <w:tcW w:w="10774" w:type="dxa"/>
            <w:shd w:val="clear" w:color="auto" w:fill="auto"/>
          </w:tcPr>
          <w:p w14:paraId="5FDB9A30" w14:textId="66032F0B" w:rsidR="00822904" w:rsidRPr="00467C50" w:rsidRDefault="00467C50" w:rsidP="007068E8">
            <w:pPr>
              <w:spacing w:before="40" w:after="40"/>
              <w:ind w:right="95"/>
              <w:jc w:val="both"/>
              <w:rPr>
                <w:rFonts w:asciiTheme="minorHAnsi" w:hAnsiTheme="minorHAnsi"/>
                <w:b/>
                <w:color w:val="FF0000"/>
                <w:sz w:val="16"/>
                <w:szCs w:val="16"/>
              </w:rPr>
            </w:pPr>
            <w:r>
              <w:rPr>
                <w:rFonts w:eastAsia="MS Mincho" w:cs="Calibri"/>
                <w:i/>
                <w:color w:val="FF0000"/>
                <w:sz w:val="16"/>
                <w:szCs w:val="16"/>
              </w:rPr>
              <w:t>C</w:t>
            </w:r>
            <w:r w:rsidR="00822904" w:rsidRPr="00467C50">
              <w:rPr>
                <w:rFonts w:eastAsia="MS Mincho" w:cs="Calibri"/>
                <w:i/>
                <w:color w:val="FF0000"/>
                <w:sz w:val="16"/>
                <w:szCs w:val="16"/>
              </w:rPr>
              <w:t>omments</w:t>
            </w:r>
            <w:r w:rsidR="00822904" w:rsidRPr="00467C50">
              <w:rPr>
                <w:i/>
                <w:color w:val="FF0000"/>
                <w:sz w:val="16"/>
                <w:szCs w:val="16"/>
              </w:rPr>
              <w:t xml:space="preserve"> and analysis to include strengths, </w:t>
            </w:r>
            <w:r w:rsidR="00CA51AD" w:rsidRPr="00467C50">
              <w:rPr>
                <w:rFonts w:eastAsia="MS Mincho" w:cs="Calibri"/>
                <w:i/>
                <w:color w:val="FF0000"/>
                <w:sz w:val="16"/>
                <w:szCs w:val="16"/>
              </w:rPr>
              <w:t xml:space="preserve">areas for development, </w:t>
            </w:r>
            <w:r w:rsidR="00822904" w:rsidRPr="00467C50">
              <w:rPr>
                <w:i/>
                <w:color w:val="FF0000"/>
                <w:sz w:val="16"/>
                <w:szCs w:val="16"/>
              </w:rPr>
              <w:t>assessment of risks and mitigating factors</w:t>
            </w:r>
            <w:r w:rsidR="00822904" w:rsidRPr="00467C50">
              <w:rPr>
                <w:rFonts w:asciiTheme="minorHAnsi" w:hAnsiTheme="minorHAnsi"/>
                <w:b/>
                <w:color w:val="FF0000"/>
                <w:sz w:val="16"/>
                <w:szCs w:val="16"/>
              </w:rPr>
              <w:t xml:space="preserve"> </w:t>
            </w:r>
          </w:p>
          <w:p w14:paraId="1513D3A8" w14:textId="7CC9AC15" w:rsidR="007068E8" w:rsidRPr="007068E8" w:rsidRDefault="007068E8" w:rsidP="007068E8">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Routine</w:t>
            </w:r>
          </w:p>
          <w:p w14:paraId="37824979" w14:textId="54896B31" w:rsidR="007068E8" w:rsidRPr="007068E8" w:rsidRDefault="00270DE7" w:rsidP="007068E8">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1C496AB2" w14:textId="77777777" w:rsidR="007068E8" w:rsidRPr="007068E8" w:rsidRDefault="007068E8" w:rsidP="007068E8">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Encourage education</w:t>
            </w:r>
          </w:p>
          <w:p w14:paraId="50B1434D" w14:textId="751B2A9A" w:rsidR="007068E8" w:rsidRPr="007068E8" w:rsidRDefault="00270DE7" w:rsidP="007068E8">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5C559DA" w14:textId="51BE5679" w:rsidR="00631DD6" w:rsidRPr="00631DD6" w:rsidRDefault="00631DD6" w:rsidP="00631DD6">
            <w:pPr>
              <w:spacing w:before="40" w:after="40"/>
              <w:ind w:right="95"/>
              <w:jc w:val="both"/>
              <w:rPr>
                <w:rFonts w:asciiTheme="minorHAnsi" w:eastAsia="MS Mincho" w:hAnsiTheme="minorHAnsi" w:cs="Calibri"/>
                <w:b/>
                <w:sz w:val="18"/>
                <w:szCs w:val="18"/>
              </w:rPr>
            </w:pPr>
            <w:r w:rsidRPr="00631DD6">
              <w:rPr>
                <w:rFonts w:asciiTheme="minorHAnsi" w:eastAsia="MS Mincho" w:hAnsiTheme="minorHAnsi" w:cs="Calibri"/>
                <w:b/>
                <w:sz w:val="18"/>
                <w:szCs w:val="18"/>
              </w:rPr>
              <w:lastRenderedPageBreak/>
              <w:t xml:space="preserve">Support the </w:t>
            </w:r>
            <w:r w:rsidR="00D25802">
              <w:rPr>
                <w:rFonts w:asciiTheme="minorHAnsi" w:eastAsia="MS Mincho" w:hAnsiTheme="minorHAnsi" w:cs="Calibri"/>
                <w:b/>
                <w:sz w:val="18"/>
                <w:szCs w:val="18"/>
              </w:rPr>
              <w:t xml:space="preserve">child or young person’s </w:t>
            </w:r>
            <w:r w:rsidRPr="00631DD6">
              <w:rPr>
                <w:rFonts w:asciiTheme="minorHAnsi" w:eastAsia="MS Mincho" w:hAnsiTheme="minorHAnsi" w:cs="Calibri"/>
                <w:b/>
                <w:sz w:val="18"/>
                <w:szCs w:val="18"/>
              </w:rPr>
              <w:t>extra-curricular activities</w:t>
            </w:r>
            <w:r>
              <w:rPr>
                <w:rFonts w:asciiTheme="minorHAnsi" w:eastAsia="MS Mincho" w:hAnsiTheme="minorHAnsi" w:cs="Calibri"/>
                <w:b/>
                <w:sz w:val="18"/>
                <w:szCs w:val="18"/>
              </w:rPr>
              <w:t xml:space="preserve"> </w:t>
            </w:r>
          </w:p>
          <w:p w14:paraId="1F14CC8D" w14:textId="77777777" w:rsidR="00631DD6" w:rsidRPr="00631DD6" w:rsidRDefault="00631DD6" w:rsidP="00631DD6">
            <w:pPr>
              <w:spacing w:before="40" w:after="40"/>
              <w:ind w:right="95"/>
              <w:jc w:val="both"/>
              <w:rPr>
                <w:rFonts w:asciiTheme="minorHAnsi" w:eastAsia="MS Mincho" w:hAnsiTheme="minorHAnsi" w:cs="Calibri"/>
                <w:b/>
                <w:sz w:val="18"/>
                <w:szCs w:val="18"/>
              </w:rPr>
            </w:pPr>
            <w:r w:rsidRPr="00631DD6">
              <w:rPr>
                <w:rFonts w:asciiTheme="minorHAnsi" w:eastAsia="MS Mincho" w:hAnsiTheme="minorHAnsi" w:cs="Calibri"/>
                <w:b/>
                <w:sz w:val="18"/>
                <w:szCs w:val="18"/>
              </w:rPr>
              <w:fldChar w:fldCharType="begin">
                <w:ffData>
                  <w:name w:val=""/>
                  <w:enabled/>
                  <w:calcOnExit w:val="0"/>
                  <w:textInput/>
                </w:ffData>
              </w:fldChar>
            </w:r>
            <w:r w:rsidRPr="00631DD6">
              <w:rPr>
                <w:rFonts w:asciiTheme="minorHAnsi" w:eastAsia="MS Mincho" w:hAnsiTheme="minorHAnsi" w:cs="Calibri"/>
                <w:b/>
                <w:sz w:val="18"/>
                <w:szCs w:val="18"/>
              </w:rPr>
              <w:instrText xml:space="preserve"> FORMTEXT </w:instrText>
            </w:r>
            <w:r w:rsidRPr="00631DD6">
              <w:rPr>
                <w:rFonts w:asciiTheme="minorHAnsi" w:eastAsia="MS Mincho" w:hAnsiTheme="minorHAnsi" w:cs="Calibri"/>
                <w:b/>
                <w:sz w:val="18"/>
                <w:szCs w:val="18"/>
              </w:rPr>
            </w:r>
            <w:r w:rsidRPr="00631DD6">
              <w:rPr>
                <w:rFonts w:asciiTheme="minorHAnsi" w:eastAsia="MS Mincho" w:hAnsiTheme="minorHAnsi" w:cs="Calibri"/>
                <w:b/>
                <w:sz w:val="18"/>
                <w:szCs w:val="18"/>
              </w:rPr>
              <w:fldChar w:fldCharType="separate"/>
            </w:r>
            <w:r w:rsidRPr="00631DD6">
              <w:rPr>
                <w:rFonts w:asciiTheme="minorHAnsi" w:eastAsia="MS Mincho" w:hAnsiTheme="minorHAnsi" w:cs="Calibri"/>
                <w:b/>
                <w:sz w:val="18"/>
                <w:szCs w:val="18"/>
              </w:rPr>
              <w:t> </w:t>
            </w:r>
            <w:r w:rsidRPr="00631DD6">
              <w:rPr>
                <w:rFonts w:asciiTheme="minorHAnsi" w:eastAsia="MS Mincho" w:hAnsiTheme="minorHAnsi" w:cs="Calibri"/>
                <w:b/>
                <w:sz w:val="18"/>
                <w:szCs w:val="18"/>
              </w:rPr>
              <w:t> </w:t>
            </w:r>
            <w:r w:rsidRPr="00631DD6">
              <w:rPr>
                <w:rFonts w:asciiTheme="minorHAnsi" w:eastAsia="MS Mincho" w:hAnsiTheme="minorHAnsi" w:cs="Calibri"/>
                <w:b/>
                <w:sz w:val="18"/>
                <w:szCs w:val="18"/>
              </w:rPr>
              <w:t> </w:t>
            </w:r>
            <w:r w:rsidRPr="00631DD6">
              <w:rPr>
                <w:rFonts w:asciiTheme="minorHAnsi" w:eastAsia="MS Mincho" w:hAnsiTheme="minorHAnsi" w:cs="Calibri"/>
                <w:b/>
                <w:sz w:val="18"/>
                <w:szCs w:val="18"/>
              </w:rPr>
              <w:t> </w:t>
            </w:r>
            <w:r w:rsidRPr="00631DD6">
              <w:rPr>
                <w:rFonts w:asciiTheme="minorHAnsi" w:eastAsia="MS Mincho" w:hAnsiTheme="minorHAnsi" w:cs="Calibri"/>
                <w:b/>
                <w:sz w:val="18"/>
                <w:szCs w:val="18"/>
              </w:rPr>
              <w:t> </w:t>
            </w:r>
            <w:r w:rsidRPr="00631DD6">
              <w:rPr>
                <w:rFonts w:asciiTheme="minorHAnsi" w:eastAsia="MS Mincho" w:hAnsiTheme="minorHAnsi" w:cs="Calibri"/>
                <w:b/>
                <w:sz w:val="18"/>
                <w:szCs w:val="18"/>
              </w:rPr>
              <w:fldChar w:fldCharType="end"/>
            </w:r>
          </w:p>
          <w:p w14:paraId="3B6FB3C5" w14:textId="0E084B7C" w:rsidR="007068E8" w:rsidRPr="007068E8" w:rsidRDefault="007068E8" w:rsidP="007068E8">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 xml:space="preserve">Promote the identity </w:t>
            </w:r>
            <w:r w:rsidR="00666DB1">
              <w:rPr>
                <w:rFonts w:asciiTheme="minorHAnsi" w:eastAsia="MS Mincho" w:hAnsiTheme="minorHAnsi" w:cs="Calibri"/>
                <w:b/>
                <w:sz w:val="18"/>
                <w:szCs w:val="18"/>
              </w:rPr>
              <w:t xml:space="preserve">and culture </w:t>
            </w:r>
            <w:r w:rsidRPr="007068E8">
              <w:rPr>
                <w:rFonts w:asciiTheme="minorHAnsi" w:eastAsia="MS Mincho" w:hAnsiTheme="minorHAnsi" w:cs="Calibri"/>
                <w:b/>
                <w:sz w:val="18"/>
                <w:szCs w:val="18"/>
              </w:rPr>
              <w:t xml:space="preserve">of the </w:t>
            </w:r>
            <w:r w:rsidR="00D25802">
              <w:rPr>
                <w:rFonts w:asciiTheme="minorHAnsi" w:eastAsia="MS Mincho" w:hAnsiTheme="minorHAnsi" w:cs="Calibri"/>
                <w:b/>
                <w:sz w:val="18"/>
                <w:szCs w:val="18"/>
              </w:rPr>
              <w:t xml:space="preserve">child or young person </w:t>
            </w:r>
          </w:p>
          <w:p w14:paraId="70CEE876" w14:textId="7BEC5D1E" w:rsidR="007068E8" w:rsidRPr="007068E8" w:rsidRDefault="00270DE7" w:rsidP="007068E8">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3A838BF9" w14:textId="387A119E" w:rsidR="007068E8" w:rsidRPr="007068E8" w:rsidRDefault="00666DB1" w:rsidP="007068E8">
            <w:pPr>
              <w:spacing w:before="40" w:after="40"/>
              <w:ind w:right="95"/>
              <w:jc w:val="both"/>
              <w:rPr>
                <w:rFonts w:asciiTheme="minorHAnsi" w:eastAsia="MS Mincho" w:hAnsiTheme="minorHAnsi" w:cs="Calibri"/>
                <w:b/>
                <w:sz w:val="18"/>
                <w:szCs w:val="18"/>
              </w:rPr>
            </w:pPr>
            <w:r>
              <w:rPr>
                <w:rFonts w:asciiTheme="minorHAnsi" w:eastAsia="MS Mincho" w:hAnsiTheme="minorHAnsi" w:cs="Calibri"/>
                <w:b/>
                <w:sz w:val="18"/>
                <w:szCs w:val="18"/>
              </w:rPr>
              <w:t>Support peer and</w:t>
            </w:r>
            <w:r w:rsidR="007068E8" w:rsidRPr="007068E8">
              <w:rPr>
                <w:rFonts w:asciiTheme="minorHAnsi" w:eastAsia="MS Mincho" w:hAnsiTheme="minorHAnsi" w:cs="Calibri"/>
                <w:b/>
                <w:sz w:val="18"/>
                <w:szCs w:val="18"/>
              </w:rPr>
              <w:t xml:space="preserve"> social relationships</w:t>
            </w:r>
          </w:p>
          <w:p w14:paraId="2EF0E2C3" w14:textId="749029D2" w:rsidR="007068E8" w:rsidRPr="007068E8" w:rsidRDefault="00270DE7" w:rsidP="007068E8">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55D23453" w14:textId="3113283E" w:rsidR="00631DD6" w:rsidRDefault="00631DD6" w:rsidP="00631DD6">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 xml:space="preserve">Appropriately manage the </w:t>
            </w:r>
            <w:r w:rsidR="00D25802">
              <w:rPr>
                <w:rFonts w:asciiTheme="minorHAnsi" w:eastAsia="MS Mincho" w:hAnsiTheme="minorHAnsi" w:cs="Calibri"/>
                <w:b/>
                <w:sz w:val="18"/>
                <w:szCs w:val="18"/>
              </w:rPr>
              <w:t xml:space="preserve">child or young person’s </w:t>
            </w:r>
            <w:r w:rsidRPr="007068E8">
              <w:rPr>
                <w:rFonts w:asciiTheme="minorHAnsi" w:eastAsia="MS Mincho" w:hAnsiTheme="minorHAnsi" w:cs="Calibri"/>
                <w:b/>
                <w:sz w:val="18"/>
                <w:szCs w:val="18"/>
              </w:rPr>
              <w:t>behaviour</w:t>
            </w:r>
            <w:r w:rsidR="002B780D">
              <w:rPr>
                <w:rFonts w:asciiTheme="minorHAnsi" w:eastAsia="MS Mincho" w:hAnsiTheme="minorHAnsi" w:cs="Calibri"/>
                <w:b/>
                <w:sz w:val="18"/>
                <w:szCs w:val="18"/>
              </w:rPr>
              <w:t xml:space="preserve"> and</w:t>
            </w:r>
            <w:r>
              <w:rPr>
                <w:rFonts w:asciiTheme="minorHAnsi" w:eastAsia="MS Mincho" w:hAnsiTheme="minorHAnsi" w:cs="Calibri"/>
                <w:b/>
                <w:sz w:val="18"/>
                <w:szCs w:val="18"/>
              </w:rPr>
              <w:t xml:space="preserve"> discipline strategies used </w:t>
            </w:r>
          </w:p>
          <w:p w14:paraId="7C2E2885" w14:textId="77777777" w:rsidR="00631DD6" w:rsidRPr="007068E8" w:rsidRDefault="00631DD6" w:rsidP="00631DD6">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60E16680" w14:textId="46FBAC83" w:rsidR="007068E8" w:rsidRPr="007068E8" w:rsidRDefault="007068E8" w:rsidP="007068E8">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 xml:space="preserve">Model positive behaviour for the </w:t>
            </w:r>
            <w:r w:rsidR="00D25802">
              <w:rPr>
                <w:rFonts w:asciiTheme="minorHAnsi" w:eastAsia="MS Mincho" w:hAnsiTheme="minorHAnsi" w:cs="Calibri"/>
                <w:b/>
                <w:sz w:val="18"/>
                <w:szCs w:val="18"/>
              </w:rPr>
              <w:t xml:space="preserve">child or young person </w:t>
            </w:r>
          </w:p>
          <w:p w14:paraId="4B590C16" w14:textId="4CA5575B" w:rsidR="007068E8" w:rsidRPr="007068E8" w:rsidRDefault="00270DE7" w:rsidP="007068E8">
            <w:pPr>
              <w:spacing w:before="40" w:after="40"/>
              <w:ind w:right="95"/>
              <w:jc w:val="both"/>
              <w:rPr>
                <w:rFonts w:asciiTheme="minorHAnsi" w:eastAsia="MS Mincho"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2D1AC885" w14:textId="51DE00A2" w:rsidR="007068E8" w:rsidRDefault="007068E8" w:rsidP="007068E8">
            <w:pPr>
              <w:spacing w:before="40" w:after="40"/>
              <w:ind w:right="95"/>
              <w:jc w:val="both"/>
              <w:rPr>
                <w:rFonts w:asciiTheme="minorHAnsi" w:eastAsia="MS Mincho" w:hAnsiTheme="minorHAnsi" w:cs="Calibri"/>
                <w:b/>
                <w:sz w:val="18"/>
                <w:szCs w:val="18"/>
              </w:rPr>
            </w:pPr>
            <w:r w:rsidRPr="007068E8">
              <w:rPr>
                <w:rFonts w:asciiTheme="minorHAnsi" w:eastAsia="MS Mincho" w:hAnsiTheme="minorHAnsi" w:cs="Calibri"/>
                <w:b/>
                <w:sz w:val="18"/>
                <w:szCs w:val="18"/>
              </w:rPr>
              <w:t xml:space="preserve">Assessment of </w:t>
            </w:r>
            <w:r w:rsidR="0066069F">
              <w:rPr>
                <w:rFonts w:asciiTheme="minorHAnsi" w:eastAsia="MS Mincho" w:hAnsiTheme="minorHAnsi" w:cs="Calibri"/>
                <w:b/>
                <w:sz w:val="18"/>
                <w:szCs w:val="18"/>
              </w:rPr>
              <w:t xml:space="preserve">applicant </w:t>
            </w:r>
            <w:r w:rsidRPr="007068E8">
              <w:rPr>
                <w:rFonts w:asciiTheme="minorHAnsi" w:eastAsia="MS Mincho" w:hAnsiTheme="minorHAnsi" w:cs="Calibri"/>
                <w:b/>
                <w:sz w:val="18"/>
                <w:szCs w:val="18"/>
              </w:rPr>
              <w:t>carers ability to provide guidance, boundaries and stability</w:t>
            </w:r>
          </w:p>
          <w:p w14:paraId="6A15C886" w14:textId="2FC30337" w:rsidR="0006287F" w:rsidRPr="007068E8" w:rsidRDefault="0006287F" w:rsidP="007068E8">
            <w:pPr>
              <w:spacing w:before="40" w:after="40"/>
              <w:ind w:right="95"/>
              <w:jc w:val="both"/>
              <w:rPr>
                <w:rFonts w:asciiTheme="minorHAnsi" w:eastAsia="MS Mincho" w:hAnsiTheme="minorHAnsi" w:cs="Calibri"/>
                <w:b/>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4FAE2D69" w14:textId="6706B3AE" w:rsidR="00727627" w:rsidRDefault="00B809CC" w:rsidP="004E0078">
            <w:pPr>
              <w:spacing w:before="40" w:after="40"/>
              <w:ind w:right="95"/>
              <w:jc w:val="both"/>
              <w:rPr>
                <w:rFonts w:asciiTheme="minorHAnsi" w:eastAsia="MS Mincho" w:hAnsiTheme="minorHAnsi" w:cs="Calibri"/>
                <w:sz w:val="18"/>
                <w:szCs w:val="18"/>
              </w:rPr>
            </w:pPr>
            <w:r w:rsidRPr="00270DE7">
              <w:rPr>
                <w:rFonts w:asciiTheme="minorHAnsi" w:eastAsia="MS Mincho" w:hAnsiTheme="minorHAnsi" w:cs="Calibri"/>
                <w:sz w:val="18"/>
                <w:szCs w:val="18"/>
              </w:rPr>
              <w:t>Based on conversations with the applicant carers and third</w:t>
            </w:r>
            <w:r w:rsidR="003810BE">
              <w:rPr>
                <w:rFonts w:asciiTheme="minorHAnsi" w:eastAsia="MS Mincho" w:hAnsiTheme="minorHAnsi" w:cs="Calibri"/>
                <w:sz w:val="18"/>
                <w:szCs w:val="18"/>
              </w:rPr>
              <w:t>-</w:t>
            </w:r>
            <w:r w:rsidRPr="00270DE7">
              <w:rPr>
                <w:rFonts w:asciiTheme="minorHAnsi" w:eastAsia="MS Mincho" w:hAnsiTheme="minorHAnsi" w:cs="Calibri"/>
                <w:sz w:val="18"/>
                <w:szCs w:val="18"/>
              </w:rPr>
              <w:t>party evidence discussed above,</w:t>
            </w:r>
            <w:r w:rsidR="007068E8" w:rsidRPr="00270DE7">
              <w:rPr>
                <w:rFonts w:asciiTheme="minorHAnsi" w:eastAsia="MS Mincho" w:hAnsiTheme="minorHAnsi" w:cs="Calibri"/>
                <w:sz w:val="18"/>
                <w:szCs w:val="18"/>
              </w:rPr>
              <w:t xml:space="preserve"> the assessor is </w:t>
            </w:r>
            <w:r w:rsidR="007068E8" w:rsidRPr="00A84684">
              <w:rPr>
                <w:rFonts w:asciiTheme="minorHAnsi" w:hAnsiTheme="minorHAnsi"/>
                <w:sz w:val="18"/>
                <w:highlight w:val="yellow"/>
              </w:rPr>
              <w:t>satisfied</w:t>
            </w:r>
            <w:r w:rsidR="00270DE7" w:rsidRPr="00A84684">
              <w:rPr>
                <w:rFonts w:asciiTheme="minorHAnsi" w:hAnsiTheme="minorHAnsi"/>
                <w:sz w:val="18"/>
                <w:highlight w:val="yellow"/>
              </w:rPr>
              <w:t>/not satisfied</w:t>
            </w:r>
            <w:r w:rsidR="007068E8" w:rsidRPr="00270DE7">
              <w:rPr>
                <w:rFonts w:asciiTheme="minorHAnsi" w:eastAsia="MS Mincho" w:hAnsiTheme="minorHAnsi" w:cs="Calibri"/>
                <w:sz w:val="18"/>
                <w:szCs w:val="18"/>
              </w:rPr>
              <w:t xml:space="preserve"> that applicant carer/s have demonstrated their capacity to provide appropriate guidance, boundaries and stability.</w:t>
            </w:r>
            <w:r w:rsidR="004E0078">
              <w:rPr>
                <w:rFonts w:asciiTheme="minorHAnsi" w:eastAsia="MS Mincho" w:hAnsiTheme="minorHAnsi" w:cs="Calibri"/>
                <w:sz w:val="18"/>
                <w:szCs w:val="18"/>
              </w:rPr>
              <w:t xml:space="preserve"> </w:t>
            </w:r>
          </w:p>
          <w:p w14:paraId="7BF60802" w14:textId="327E72FB" w:rsidR="002F30FD" w:rsidRPr="00054230" w:rsidRDefault="00727627" w:rsidP="00795F92">
            <w:pPr>
              <w:spacing w:before="40" w:after="40"/>
              <w:ind w:right="95"/>
              <w:jc w:val="both"/>
              <w:rPr>
                <w:rFonts w:asciiTheme="minorHAnsi" w:eastAsia="MS Mincho" w:hAnsiTheme="minorHAnsi" w:cs="Calibri"/>
                <w:sz w:val="18"/>
                <w:szCs w:val="18"/>
              </w:rPr>
            </w:pPr>
            <w:r w:rsidRPr="00A84684">
              <w:rPr>
                <w:rFonts w:asciiTheme="minorHAnsi" w:hAnsiTheme="minorHAnsi"/>
                <w:sz w:val="18"/>
                <w:highlight w:val="yellow"/>
              </w:rPr>
              <w:t>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have been discussed including mitigating strategies and have been summarised at the end of this report. OR There have been no 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for this section</w:t>
            </w:r>
            <w:r w:rsidR="00054230" w:rsidRPr="00A84684">
              <w:rPr>
                <w:rFonts w:asciiTheme="minorHAnsi" w:hAnsiTheme="minorHAnsi"/>
                <w:sz w:val="18"/>
                <w:highlight w:val="yellow"/>
              </w:rPr>
              <w:t>.</w:t>
            </w:r>
            <w:r w:rsidR="00054230">
              <w:rPr>
                <w:rFonts w:asciiTheme="minorHAnsi" w:eastAsia="MS Mincho" w:hAnsiTheme="minorHAnsi" w:cs="Calibri"/>
                <w:sz w:val="18"/>
                <w:szCs w:val="18"/>
              </w:rPr>
              <w:t xml:space="preserve"> </w:t>
            </w:r>
          </w:p>
        </w:tc>
      </w:tr>
    </w:tbl>
    <w:p w14:paraId="08D08C1D" w14:textId="72D8B164" w:rsidR="002D4CA7" w:rsidRDefault="002D4CA7" w:rsidP="000A1080">
      <w:pPr>
        <w:pStyle w:val="Header"/>
        <w:tabs>
          <w:tab w:val="clear" w:pos="4513"/>
          <w:tab w:val="center" w:pos="5795"/>
        </w:tabs>
        <w:spacing w:after="0"/>
        <w:ind w:right="95"/>
        <w:jc w:val="both"/>
        <w:rPr>
          <w:rFonts w:eastAsia="Arial Unicode MS" w:cs="Arial"/>
          <w:sz w:val="10"/>
          <w:szCs w:val="10"/>
        </w:rPr>
      </w:pPr>
    </w:p>
    <w:p w14:paraId="53140296" w14:textId="77777777" w:rsidR="00440066" w:rsidRDefault="00440066" w:rsidP="00A84684">
      <w:pPr>
        <w:ind w:left="-567"/>
        <w:contextualSpacing/>
        <w:rPr>
          <w:b/>
          <w:sz w:val="24"/>
          <w:szCs w:val="26"/>
        </w:rPr>
      </w:pPr>
    </w:p>
    <w:p w14:paraId="0B9588E3" w14:textId="41B42748" w:rsidR="005B5CA8" w:rsidRPr="00847418" w:rsidRDefault="007469F3" w:rsidP="00440066">
      <w:pPr>
        <w:ind w:left="-567"/>
        <w:contextualSpacing/>
        <w:rPr>
          <w:b/>
          <w:sz w:val="28"/>
          <w:szCs w:val="28"/>
        </w:rPr>
      </w:pPr>
      <w:r w:rsidRPr="00847418">
        <w:rPr>
          <w:b/>
          <w:sz w:val="28"/>
          <w:szCs w:val="28"/>
        </w:rPr>
        <w:t xml:space="preserve">Applicant </w:t>
      </w:r>
      <w:r w:rsidR="00A760B1" w:rsidRPr="00847418">
        <w:rPr>
          <w:b/>
          <w:sz w:val="28"/>
          <w:szCs w:val="28"/>
        </w:rPr>
        <w:t>Carer Family</w:t>
      </w:r>
      <w:r w:rsidR="004C16B7" w:rsidRPr="00847418">
        <w:rPr>
          <w:b/>
          <w:sz w:val="28"/>
          <w:szCs w:val="28"/>
        </w:rPr>
        <w:t xml:space="preserve"> a</w:t>
      </w:r>
      <w:r w:rsidR="00A760B1" w:rsidRPr="00847418">
        <w:rPr>
          <w:b/>
          <w:sz w:val="28"/>
          <w:szCs w:val="28"/>
        </w:rPr>
        <w:t>nd Environmental Factors</w:t>
      </w: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AD50C0" w:rsidRPr="0030386E" w14:paraId="3D620D7C" w14:textId="77777777" w:rsidTr="0082647D">
        <w:trPr>
          <w:trHeight w:val="249"/>
        </w:trPr>
        <w:tc>
          <w:tcPr>
            <w:tcW w:w="10774" w:type="dxa"/>
            <w:shd w:val="clear" w:color="auto" w:fill="35B3C1"/>
          </w:tcPr>
          <w:p w14:paraId="2D0BEBCE" w14:textId="57E72886" w:rsidR="00AD50C0" w:rsidRPr="0030386E" w:rsidRDefault="00AD50C0" w:rsidP="005C1619">
            <w:pPr>
              <w:spacing w:before="80" w:after="0"/>
              <w:ind w:right="95"/>
              <w:jc w:val="both"/>
              <w:rPr>
                <w:rFonts w:asciiTheme="minorHAnsi" w:hAnsiTheme="minorHAnsi"/>
                <w:b/>
                <w:i/>
                <w:szCs w:val="20"/>
              </w:rPr>
            </w:pPr>
            <w:r w:rsidRPr="0030386E">
              <w:rPr>
                <w:rFonts w:asciiTheme="minorHAnsi" w:hAnsiTheme="minorHAnsi"/>
                <w:b/>
                <w:color w:val="FFFFFF" w:themeColor="background1"/>
                <w:szCs w:val="20"/>
              </w:rPr>
              <w:t xml:space="preserve">RELATIONSHIPS WITH THE </w:t>
            </w:r>
            <w:r w:rsidR="00D25802">
              <w:rPr>
                <w:rFonts w:asciiTheme="minorHAnsi" w:hAnsiTheme="minorHAnsi"/>
                <w:b/>
                <w:color w:val="FFFFFF" w:themeColor="background1"/>
                <w:szCs w:val="20"/>
              </w:rPr>
              <w:t xml:space="preserve">CHILD OR YOUNG PERSON’S </w:t>
            </w:r>
            <w:r w:rsidRPr="0030386E">
              <w:rPr>
                <w:rFonts w:asciiTheme="minorHAnsi" w:hAnsiTheme="minorHAnsi"/>
                <w:b/>
                <w:color w:val="FFFFFF" w:themeColor="background1"/>
                <w:szCs w:val="20"/>
              </w:rPr>
              <w:t>BIRTH FAMILY</w:t>
            </w:r>
          </w:p>
        </w:tc>
      </w:tr>
      <w:tr w:rsidR="00AD50C0" w:rsidRPr="0096183F" w14:paraId="68FE9B93" w14:textId="77777777" w:rsidTr="0082647D">
        <w:trPr>
          <w:trHeight w:val="1106"/>
        </w:trPr>
        <w:tc>
          <w:tcPr>
            <w:tcW w:w="10774" w:type="dxa"/>
            <w:shd w:val="clear" w:color="auto" w:fill="DAEEF3" w:themeFill="accent5" w:themeFillTint="33"/>
          </w:tcPr>
          <w:p w14:paraId="75AC2B1B" w14:textId="5E04C2F7" w:rsidR="00986298" w:rsidRPr="0096183F" w:rsidRDefault="00AD50C0" w:rsidP="0082647D">
            <w:pPr>
              <w:spacing w:after="0"/>
              <w:ind w:right="95"/>
              <w:jc w:val="both"/>
              <w:rPr>
                <w:rFonts w:asciiTheme="minorHAnsi" w:eastAsia="MS Mincho" w:hAnsiTheme="minorHAnsi" w:cs="Calibri"/>
                <w:i/>
                <w:sz w:val="16"/>
                <w:szCs w:val="16"/>
              </w:rPr>
            </w:pPr>
            <w:r w:rsidRPr="0096183F">
              <w:rPr>
                <w:rFonts w:asciiTheme="minorHAnsi" w:hAnsiTheme="minorHAnsi"/>
                <w:i/>
                <w:sz w:val="16"/>
                <w:szCs w:val="16"/>
              </w:rPr>
              <w:t xml:space="preserve">What is the </w:t>
            </w:r>
            <w:r w:rsidR="0066069F" w:rsidRPr="0096183F">
              <w:rPr>
                <w:rFonts w:asciiTheme="minorHAnsi" w:hAnsiTheme="minorHAnsi"/>
                <w:i/>
                <w:sz w:val="16"/>
                <w:szCs w:val="16"/>
              </w:rPr>
              <w:t xml:space="preserve">applicant </w:t>
            </w:r>
            <w:r w:rsidR="00986298" w:rsidRPr="0096183F">
              <w:rPr>
                <w:rFonts w:asciiTheme="minorHAnsi" w:hAnsiTheme="minorHAnsi"/>
                <w:i/>
                <w:sz w:val="16"/>
                <w:szCs w:val="16"/>
              </w:rPr>
              <w:t xml:space="preserve">carer/s’ attitude toward and </w:t>
            </w:r>
            <w:r w:rsidRPr="0096183F">
              <w:rPr>
                <w:rFonts w:asciiTheme="minorHAnsi" w:hAnsiTheme="minorHAnsi"/>
                <w:i/>
                <w:sz w:val="16"/>
                <w:szCs w:val="16"/>
              </w:rPr>
              <w:t xml:space="preserve">relationship with the child </w:t>
            </w:r>
            <w:r w:rsidR="00D25802" w:rsidRPr="0096183F">
              <w:rPr>
                <w:rFonts w:asciiTheme="minorHAnsi" w:hAnsiTheme="minorHAnsi"/>
                <w:i/>
                <w:sz w:val="16"/>
                <w:szCs w:val="16"/>
              </w:rPr>
              <w:t xml:space="preserve">or young person’s </w:t>
            </w:r>
            <w:r w:rsidRPr="0096183F">
              <w:rPr>
                <w:rFonts w:asciiTheme="minorHAnsi" w:hAnsiTheme="minorHAnsi"/>
                <w:i/>
                <w:sz w:val="16"/>
                <w:szCs w:val="16"/>
              </w:rPr>
              <w:t>birth family</w:t>
            </w:r>
            <w:r w:rsidR="003C05FD" w:rsidRPr="0096183F">
              <w:rPr>
                <w:rFonts w:asciiTheme="minorHAnsi" w:hAnsiTheme="minorHAnsi"/>
                <w:i/>
                <w:sz w:val="16"/>
                <w:szCs w:val="16"/>
              </w:rPr>
              <w:t xml:space="preserve"> and how would they support and maintain family and extended connections</w:t>
            </w:r>
            <w:r w:rsidRPr="0096183F">
              <w:rPr>
                <w:rFonts w:asciiTheme="minorHAnsi" w:hAnsiTheme="minorHAnsi"/>
                <w:i/>
                <w:sz w:val="16"/>
                <w:szCs w:val="16"/>
              </w:rPr>
              <w:t xml:space="preserve">? </w:t>
            </w:r>
            <w:r w:rsidR="003C05FD" w:rsidRPr="0096183F">
              <w:rPr>
                <w:rFonts w:asciiTheme="minorHAnsi" w:hAnsiTheme="minorHAnsi"/>
                <w:i/>
                <w:sz w:val="16"/>
                <w:szCs w:val="16"/>
              </w:rPr>
              <w:t xml:space="preserve">How would they talk about birth family to </w:t>
            </w:r>
            <w:r w:rsidR="00D2397F" w:rsidRPr="0096183F">
              <w:rPr>
                <w:rFonts w:asciiTheme="minorHAnsi" w:eastAsia="MS Mincho" w:hAnsiTheme="minorHAnsi"/>
                <w:i/>
                <w:sz w:val="16"/>
                <w:szCs w:val="16"/>
              </w:rPr>
              <w:t>the</w:t>
            </w:r>
            <w:r w:rsidR="003C05FD" w:rsidRPr="0096183F">
              <w:rPr>
                <w:rFonts w:asciiTheme="minorHAnsi" w:hAnsiTheme="minorHAnsi"/>
                <w:i/>
                <w:sz w:val="16"/>
                <w:szCs w:val="16"/>
              </w:rPr>
              <w:t xml:space="preserve"> child </w:t>
            </w:r>
            <w:r w:rsidR="00D25802" w:rsidRPr="0096183F">
              <w:rPr>
                <w:rFonts w:asciiTheme="minorHAnsi" w:hAnsiTheme="minorHAnsi"/>
                <w:i/>
                <w:sz w:val="16"/>
                <w:szCs w:val="16"/>
              </w:rPr>
              <w:t xml:space="preserve">or young person </w:t>
            </w:r>
            <w:r w:rsidR="003C05FD" w:rsidRPr="0096183F">
              <w:rPr>
                <w:rFonts w:asciiTheme="minorHAnsi" w:hAnsiTheme="minorHAnsi"/>
                <w:i/>
                <w:sz w:val="16"/>
                <w:szCs w:val="16"/>
              </w:rPr>
              <w:t>in their care (</w:t>
            </w:r>
            <w:r w:rsidR="00966AEE" w:rsidRPr="0096183F">
              <w:rPr>
                <w:rFonts w:asciiTheme="minorHAnsi" w:eastAsia="MS Mincho" w:hAnsiTheme="minorHAnsi"/>
                <w:i/>
                <w:sz w:val="16"/>
                <w:szCs w:val="16"/>
              </w:rPr>
              <w:t>for example,</w:t>
            </w:r>
            <w:r w:rsidR="003C05FD" w:rsidRPr="0096183F">
              <w:rPr>
                <w:rFonts w:asciiTheme="minorHAnsi" w:hAnsiTheme="minorHAnsi"/>
                <w:i/>
                <w:sz w:val="16"/>
                <w:szCs w:val="16"/>
              </w:rPr>
              <w:t xml:space="preserve"> if a parent cancels or does not </w:t>
            </w:r>
            <w:r w:rsidR="003810BE" w:rsidRPr="0096183F">
              <w:rPr>
                <w:rFonts w:asciiTheme="minorHAnsi" w:hAnsiTheme="minorHAnsi"/>
                <w:i/>
                <w:sz w:val="16"/>
                <w:szCs w:val="16"/>
              </w:rPr>
              <w:t xml:space="preserve">attend a </w:t>
            </w:r>
            <w:r w:rsidR="00862767" w:rsidRPr="0096183F">
              <w:rPr>
                <w:rFonts w:asciiTheme="minorHAnsi" w:hAnsiTheme="minorHAnsi"/>
                <w:i/>
                <w:sz w:val="16"/>
                <w:szCs w:val="16"/>
              </w:rPr>
              <w:t xml:space="preserve">planned </w:t>
            </w:r>
            <w:r w:rsidR="003810BE" w:rsidRPr="0096183F">
              <w:rPr>
                <w:rFonts w:asciiTheme="minorHAnsi" w:hAnsiTheme="minorHAnsi"/>
                <w:i/>
                <w:sz w:val="16"/>
                <w:szCs w:val="16"/>
              </w:rPr>
              <w:t xml:space="preserve">contact </w:t>
            </w:r>
            <w:r w:rsidR="003C05FD" w:rsidRPr="0096183F">
              <w:rPr>
                <w:rFonts w:asciiTheme="minorHAnsi" w:hAnsiTheme="minorHAnsi"/>
                <w:i/>
                <w:sz w:val="16"/>
                <w:szCs w:val="16"/>
              </w:rPr>
              <w:t xml:space="preserve">visit)? </w:t>
            </w:r>
            <w:r w:rsidRPr="0096183F">
              <w:rPr>
                <w:rFonts w:asciiTheme="minorHAnsi" w:hAnsiTheme="minorHAnsi"/>
                <w:i/>
                <w:sz w:val="16"/>
                <w:szCs w:val="16"/>
              </w:rPr>
              <w:t>Are the parent</w:t>
            </w:r>
            <w:r w:rsidR="00F344FE" w:rsidRPr="0096183F">
              <w:rPr>
                <w:rFonts w:asciiTheme="minorHAnsi" w:hAnsiTheme="minorHAnsi"/>
                <w:i/>
                <w:sz w:val="16"/>
                <w:szCs w:val="16"/>
              </w:rPr>
              <w:t>/</w:t>
            </w:r>
            <w:r w:rsidRPr="0096183F">
              <w:rPr>
                <w:rFonts w:asciiTheme="minorHAnsi" w:hAnsiTheme="minorHAnsi"/>
                <w:i/>
                <w:sz w:val="16"/>
                <w:szCs w:val="16"/>
              </w:rPr>
              <w:t>s supportive of the placement</w:t>
            </w:r>
            <w:r w:rsidR="00986298" w:rsidRPr="0096183F">
              <w:rPr>
                <w:rFonts w:asciiTheme="minorHAnsi" w:hAnsiTheme="minorHAnsi"/>
                <w:i/>
                <w:sz w:val="16"/>
                <w:szCs w:val="16"/>
              </w:rPr>
              <w:t xml:space="preserve"> with the </w:t>
            </w:r>
            <w:r w:rsidR="0066069F" w:rsidRPr="0096183F">
              <w:rPr>
                <w:rFonts w:asciiTheme="minorHAnsi" w:hAnsiTheme="minorHAnsi"/>
                <w:i/>
                <w:sz w:val="16"/>
                <w:szCs w:val="16"/>
              </w:rPr>
              <w:t xml:space="preserve">applicant </w:t>
            </w:r>
            <w:r w:rsidR="00986298" w:rsidRPr="0096183F">
              <w:rPr>
                <w:rFonts w:asciiTheme="minorHAnsi" w:hAnsiTheme="minorHAnsi"/>
                <w:i/>
                <w:sz w:val="16"/>
                <w:szCs w:val="16"/>
              </w:rPr>
              <w:t>carer/s</w:t>
            </w:r>
            <w:r w:rsidRPr="0096183F">
              <w:rPr>
                <w:rFonts w:asciiTheme="minorHAnsi" w:hAnsiTheme="minorHAnsi"/>
                <w:i/>
                <w:sz w:val="16"/>
                <w:szCs w:val="16"/>
              </w:rPr>
              <w:t>? What is the</w:t>
            </w:r>
            <w:r w:rsidR="0066069F" w:rsidRPr="0096183F">
              <w:rPr>
                <w:rFonts w:asciiTheme="minorHAnsi" w:hAnsiTheme="minorHAnsi"/>
                <w:i/>
                <w:sz w:val="16"/>
                <w:szCs w:val="16"/>
              </w:rPr>
              <w:t xml:space="preserve"> applicant</w:t>
            </w:r>
            <w:r w:rsidRPr="0096183F">
              <w:rPr>
                <w:rFonts w:asciiTheme="minorHAnsi" w:hAnsiTheme="minorHAnsi"/>
                <w:i/>
                <w:sz w:val="16"/>
                <w:szCs w:val="16"/>
              </w:rPr>
              <w:t xml:space="preserve"> c</w:t>
            </w:r>
            <w:r w:rsidR="00986298" w:rsidRPr="0096183F">
              <w:rPr>
                <w:rFonts w:asciiTheme="minorHAnsi" w:hAnsiTheme="minorHAnsi"/>
                <w:i/>
                <w:sz w:val="16"/>
                <w:szCs w:val="16"/>
              </w:rPr>
              <w:t>arer/</w:t>
            </w:r>
            <w:r w:rsidR="00D2397F" w:rsidRPr="0096183F">
              <w:rPr>
                <w:rFonts w:asciiTheme="minorHAnsi" w:eastAsia="MS Mincho" w:hAnsiTheme="minorHAnsi" w:cs="Calibri"/>
                <w:i/>
                <w:sz w:val="16"/>
                <w:szCs w:val="16"/>
              </w:rPr>
              <w:t>’</w:t>
            </w:r>
            <w:r w:rsidRPr="0096183F">
              <w:rPr>
                <w:rFonts w:asciiTheme="minorHAnsi" w:eastAsia="MS Mincho" w:hAnsiTheme="minorHAnsi" w:cs="Calibri"/>
                <w:i/>
                <w:sz w:val="16"/>
                <w:szCs w:val="16"/>
              </w:rPr>
              <w:t>s</w:t>
            </w:r>
            <w:r w:rsidR="00D2397F" w:rsidRPr="0096183F">
              <w:rPr>
                <w:rFonts w:asciiTheme="minorHAnsi" w:eastAsia="MS Mincho" w:hAnsiTheme="minorHAnsi" w:cs="Calibri"/>
                <w:i/>
                <w:sz w:val="16"/>
                <w:szCs w:val="16"/>
              </w:rPr>
              <w:t xml:space="preserve"> attitude toward</w:t>
            </w:r>
            <w:r w:rsidRPr="0096183F">
              <w:rPr>
                <w:rFonts w:asciiTheme="minorHAnsi" w:hAnsiTheme="minorHAnsi"/>
                <w:i/>
                <w:sz w:val="16"/>
                <w:szCs w:val="16"/>
              </w:rPr>
              <w:t xml:space="preserve"> </w:t>
            </w:r>
            <w:r w:rsidR="00986298" w:rsidRPr="0096183F">
              <w:rPr>
                <w:rFonts w:asciiTheme="minorHAnsi" w:hAnsiTheme="minorHAnsi"/>
                <w:i/>
                <w:sz w:val="16"/>
                <w:szCs w:val="16"/>
              </w:rPr>
              <w:t>contact</w:t>
            </w:r>
            <w:r w:rsidR="00D2397F" w:rsidRPr="0096183F">
              <w:rPr>
                <w:rFonts w:asciiTheme="minorHAnsi" w:eastAsia="MS Mincho" w:hAnsiTheme="minorHAnsi" w:cs="Calibri"/>
                <w:i/>
                <w:sz w:val="16"/>
                <w:szCs w:val="16"/>
              </w:rPr>
              <w:t>?</w:t>
            </w:r>
            <w:r w:rsidRPr="0096183F">
              <w:rPr>
                <w:rFonts w:asciiTheme="minorHAnsi" w:eastAsia="MS Mincho" w:hAnsiTheme="minorHAnsi" w:cs="Calibri"/>
                <w:i/>
                <w:sz w:val="16"/>
                <w:szCs w:val="16"/>
              </w:rPr>
              <w:t xml:space="preserve"> </w:t>
            </w:r>
            <w:r w:rsidR="00D2397F" w:rsidRPr="0096183F">
              <w:rPr>
                <w:rFonts w:asciiTheme="minorHAnsi" w:eastAsia="MS Mincho" w:hAnsiTheme="minorHAnsi" w:cs="Calibri"/>
                <w:i/>
                <w:sz w:val="16"/>
                <w:szCs w:val="16"/>
              </w:rPr>
              <w:t>If there are</w:t>
            </w:r>
            <w:r w:rsidRPr="0096183F">
              <w:rPr>
                <w:rFonts w:asciiTheme="minorHAnsi" w:hAnsiTheme="minorHAnsi"/>
                <w:i/>
                <w:sz w:val="16"/>
                <w:szCs w:val="16"/>
              </w:rPr>
              <w:t xml:space="preserve"> issues </w:t>
            </w:r>
            <w:r w:rsidR="00D2397F" w:rsidRPr="0096183F">
              <w:rPr>
                <w:rFonts w:asciiTheme="minorHAnsi" w:eastAsia="MS Mincho" w:hAnsiTheme="minorHAnsi" w:cs="Calibri"/>
                <w:i/>
                <w:sz w:val="16"/>
                <w:szCs w:val="16"/>
              </w:rPr>
              <w:t xml:space="preserve">related to </w:t>
            </w:r>
            <w:r w:rsidR="00986298" w:rsidRPr="0096183F">
              <w:rPr>
                <w:rFonts w:asciiTheme="minorHAnsi" w:hAnsiTheme="minorHAnsi"/>
                <w:i/>
                <w:sz w:val="16"/>
                <w:szCs w:val="16"/>
              </w:rPr>
              <w:t>contact</w:t>
            </w:r>
            <w:r w:rsidR="00D2397F" w:rsidRPr="0096183F">
              <w:rPr>
                <w:rFonts w:asciiTheme="minorHAnsi" w:eastAsia="MS Mincho" w:hAnsiTheme="minorHAnsi" w:cs="Calibri"/>
                <w:i/>
                <w:sz w:val="16"/>
                <w:szCs w:val="16"/>
              </w:rPr>
              <w:t>,</w:t>
            </w:r>
            <w:r w:rsidRPr="0096183F">
              <w:rPr>
                <w:rFonts w:asciiTheme="minorHAnsi" w:hAnsiTheme="minorHAnsi"/>
                <w:i/>
                <w:sz w:val="16"/>
                <w:szCs w:val="16"/>
              </w:rPr>
              <w:t xml:space="preserve"> how are these managed by the </w:t>
            </w:r>
            <w:r w:rsidR="0066069F" w:rsidRPr="0096183F">
              <w:rPr>
                <w:rFonts w:asciiTheme="minorHAnsi" w:hAnsiTheme="minorHAnsi"/>
                <w:i/>
                <w:sz w:val="16"/>
                <w:szCs w:val="16"/>
              </w:rPr>
              <w:t xml:space="preserve">applicant </w:t>
            </w:r>
            <w:r w:rsidRPr="0096183F">
              <w:rPr>
                <w:rFonts w:asciiTheme="minorHAnsi" w:hAnsiTheme="minorHAnsi"/>
                <w:i/>
                <w:sz w:val="16"/>
                <w:szCs w:val="16"/>
              </w:rPr>
              <w:t xml:space="preserve">carer, the child </w:t>
            </w:r>
            <w:r w:rsidR="00D25802" w:rsidRPr="0096183F">
              <w:rPr>
                <w:rFonts w:asciiTheme="minorHAnsi" w:hAnsiTheme="minorHAnsi"/>
                <w:i/>
                <w:sz w:val="16"/>
                <w:szCs w:val="16"/>
              </w:rPr>
              <w:t xml:space="preserve">or young person </w:t>
            </w:r>
            <w:r w:rsidRPr="0096183F">
              <w:rPr>
                <w:rFonts w:asciiTheme="minorHAnsi" w:hAnsiTheme="minorHAnsi"/>
                <w:i/>
                <w:sz w:val="16"/>
                <w:szCs w:val="16"/>
              </w:rPr>
              <w:t>and the DCP office</w:t>
            </w:r>
            <w:r w:rsidR="00D2397F" w:rsidRPr="0096183F">
              <w:rPr>
                <w:rFonts w:asciiTheme="minorHAnsi" w:eastAsia="MS Mincho" w:hAnsiTheme="minorHAnsi" w:cs="Calibri"/>
                <w:i/>
                <w:sz w:val="16"/>
                <w:szCs w:val="16"/>
              </w:rPr>
              <w:t>?</w:t>
            </w:r>
            <w:r w:rsidRPr="0096183F">
              <w:rPr>
                <w:rFonts w:asciiTheme="minorHAnsi" w:hAnsiTheme="minorHAnsi"/>
                <w:i/>
                <w:sz w:val="16"/>
                <w:szCs w:val="16"/>
              </w:rPr>
              <w:t xml:space="preserve"> </w:t>
            </w:r>
            <w:r w:rsidR="00E65A0B" w:rsidRPr="0096183F">
              <w:rPr>
                <w:rFonts w:asciiTheme="minorHAnsi" w:hAnsiTheme="minorHAnsi"/>
                <w:i/>
                <w:sz w:val="16"/>
                <w:szCs w:val="16"/>
              </w:rPr>
              <w:t>Are</w:t>
            </w:r>
            <w:r w:rsidRPr="0096183F">
              <w:rPr>
                <w:rFonts w:asciiTheme="minorHAnsi" w:hAnsiTheme="minorHAnsi"/>
                <w:i/>
                <w:sz w:val="16"/>
                <w:szCs w:val="16"/>
              </w:rPr>
              <w:t xml:space="preserve"> the</w:t>
            </w:r>
            <w:r w:rsidR="0066069F" w:rsidRPr="0096183F">
              <w:rPr>
                <w:rFonts w:asciiTheme="minorHAnsi" w:hAnsiTheme="minorHAnsi"/>
                <w:i/>
                <w:sz w:val="16"/>
                <w:szCs w:val="16"/>
              </w:rPr>
              <w:t xml:space="preserve"> applicant</w:t>
            </w:r>
            <w:r w:rsidRPr="0096183F">
              <w:rPr>
                <w:rFonts w:asciiTheme="minorHAnsi" w:hAnsiTheme="minorHAnsi"/>
                <w:i/>
                <w:sz w:val="16"/>
                <w:szCs w:val="16"/>
              </w:rPr>
              <w:t xml:space="preserve"> carer</w:t>
            </w:r>
            <w:r w:rsidR="00E65A0B" w:rsidRPr="0096183F">
              <w:rPr>
                <w:rFonts w:asciiTheme="minorHAnsi" w:hAnsiTheme="minorHAnsi"/>
                <w:i/>
                <w:sz w:val="16"/>
                <w:szCs w:val="16"/>
              </w:rPr>
              <w:t>/s</w:t>
            </w:r>
            <w:r w:rsidRPr="0096183F">
              <w:rPr>
                <w:rFonts w:asciiTheme="minorHAnsi" w:hAnsiTheme="minorHAnsi"/>
                <w:i/>
                <w:sz w:val="16"/>
                <w:szCs w:val="16"/>
              </w:rPr>
              <w:t xml:space="preserve"> protective of the </w:t>
            </w:r>
            <w:r w:rsidR="00D25802" w:rsidRPr="0096183F">
              <w:rPr>
                <w:rFonts w:asciiTheme="minorHAnsi" w:hAnsiTheme="minorHAnsi"/>
                <w:i/>
                <w:sz w:val="16"/>
                <w:szCs w:val="16"/>
              </w:rPr>
              <w:t xml:space="preserve">child or young </w:t>
            </w:r>
            <w:r w:rsidR="00D25802" w:rsidRPr="0096183F">
              <w:rPr>
                <w:rFonts w:asciiTheme="minorHAnsi" w:eastAsia="MS Mincho" w:hAnsiTheme="minorHAnsi" w:cs="Calibri"/>
                <w:i/>
                <w:sz w:val="16"/>
                <w:szCs w:val="16"/>
              </w:rPr>
              <w:t>person</w:t>
            </w:r>
            <w:r w:rsidR="00D25802" w:rsidRPr="0096183F">
              <w:rPr>
                <w:rFonts w:asciiTheme="minorHAnsi" w:hAnsiTheme="minorHAnsi"/>
                <w:i/>
                <w:sz w:val="16"/>
                <w:szCs w:val="16"/>
              </w:rPr>
              <w:t xml:space="preserve"> </w:t>
            </w:r>
            <w:r w:rsidRPr="0096183F">
              <w:rPr>
                <w:rFonts w:asciiTheme="minorHAnsi" w:hAnsiTheme="minorHAnsi"/>
                <w:i/>
                <w:sz w:val="16"/>
                <w:szCs w:val="16"/>
              </w:rPr>
              <w:t>in relation to family members who may be unsafe</w:t>
            </w:r>
            <w:r w:rsidR="00AE1E1A" w:rsidRPr="0096183F">
              <w:rPr>
                <w:rFonts w:asciiTheme="minorHAnsi" w:hAnsiTheme="minorHAnsi"/>
                <w:i/>
                <w:sz w:val="16"/>
                <w:szCs w:val="16"/>
              </w:rPr>
              <w:t>?</w:t>
            </w:r>
            <w:r w:rsidR="00986298" w:rsidRPr="0096183F">
              <w:rPr>
                <w:rFonts w:asciiTheme="minorHAnsi" w:hAnsiTheme="minorHAnsi"/>
                <w:i/>
                <w:sz w:val="16"/>
                <w:szCs w:val="16"/>
              </w:rPr>
              <w:t xml:space="preserve"> </w:t>
            </w:r>
            <w:r w:rsidR="003C05FD" w:rsidRPr="0096183F">
              <w:rPr>
                <w:rFonts w:asciiTheme="minorHAnsi" w:hAnsiTheme="minorHAnsi"/>
                <w:i/>
                <w:sz w:val="16"/>
                <w:szCs w:val="16"/>
              </w:rPr>
              <w:t xml:space="preserve">How would/do they </w:t>
            </w:r>
            <w:r w:rsidR="00D2397F" w:rsidRPr="0096183F">
              <w:rPr>
                <w:rFonts w:asciiTheme="minorHAnsi" w:eastAsia="MS Mincho" w:hAnsiTheme="minorHAnsi"/>
                <w:i/>
                <w:sz w:val="16"/>
                <w:szCs w:val="16"/>
              </w:rPr>
              <w:t xml:space="preserve">support the child or young person to </w:t>
            </w:r>
            <w:r w:rsidR="003C05FD" w:rsidRPr="0096183F">
              <w:rPr>
                <w:rFonts w:asciiTheme="minorHAnsi" w:hAnsiTheme="minorHAnsi"/>
                <w:i/>
                <w:sz w:val="16"/>
                <w:szCs w:val="16"/>
              </w:rPr>
              <w:t>develop and maintain a positive sense of identity</w:t>
            </w:r>
            <w:r w:rsidR="00A84684" w:rsidRPr="0096183F">
              <w:rPr>
                <w:rFonts w:asciiTheme="minorHAnsi" w:hAnsiTheme="minorHAnsi"/>
                <w:i/>
                <w:sz w:val="16"/>
                <w:szCs w:val="16"/>
              </w:rPr>
              <w:t xml:space="preserve"> </w:t>
            </w:r>
            <w:r w:rsidR="00D25802" w:rsidRPr="0096183F">
              <w:rPr>
                <w:rFonts w:asciiTheme="minorHAnsi" w:eastAsia="MS Mincho" w:hAnsiTheme="minorHAnsi"/>
                <w:i/>
                <w:sz w:val="16"/>
                <w:szCs w:val="16"/>
              </w:rPr>
              <w:t xml:space="preserve">or young person </w:t>
            </w:r>
            <w:r w:rsidR="003C05FD" w:rsidRPr="0096183F">
              <w:rPr>
                <w:rFonts w:asciiTheme="minorHAnsi" w:hAnsiTheme="minorHAnsi"/>
                <w:i/>
                <w:sz w:val="16"/>
                <w:szCs w:val="16"/>
              </w:rPr>
              <w:t>?</w:t>
            </w:r>
          </w:p>
        </w:tc>
      </w:tr>
      <w:tr w:rsidR="00AD50C0" w:rsidRPr="003305E6" w14:paraId="3717CAC8" w14:textId="77777777" w:rsidTr="00795F92">
        <w:tc>
          <w:tcPr>
            <w:tcW w:w="10774" w:type="dxa"/>
            <w:shd w:val="clear" w:color="auto" w:fill="auto"/>
          </w:tcPr>
          <w:p w14:paraId="538E04E6" w14:textId="6ABE6913" w:rsidR="001742AB" w:rsidRPr="00C55D89" w:rsidRDefault="008D2E40" w:rsidP="001742AB">
            <w:pPr>
              <w:spacing w:before="40" w:after="40"/>
              <w:ind w:right="95"/>
              <w:jc w:val="both"/>
              <w:rPr>
                <w:rFonts w:eastAsia="MS Mincho" w:cs="Calibri"/>
                <w:i/>
                <w:color w:val="FF0000"/>
                <w:sz w:val="18"/>
                <w:szCs w:val="18"/>
              </w:rPr>
            </w:pPr>
            <w:r>
              <w:rPr>
                <w:rFonts w:eastAsia="MS Mincho" w:cs="Calibri"/>
                <w:i/>
                <w:color w:val="FF0000"/>
                <w:sz w:val="18"/>
                <w:szCs w:val="18"/>
              </w:rPr>
              <w:t>c</w:t>
            </w:r>
            <w:r w:rsidR="001742AB" w:rsidRPr="00C55D89">
              <w:rPr>
                <w:rFonts w:eastAsia="MS Mincho" w:cs="Calibri"/>
                <w:i/>
                <w:color w:val="FF0000"/>
                <w:sz w:val="18"/>
                <w:szCs w:val="18"/>
              </w:rPr>
              <w:t xml:space="preserve">omments and analysis to include strengths, </w:t>
            </w:r>
            <w:r w:rsidR="008652A9">
              <w:rPr>
                <w:rFonts w:eastAsia="MS Mincho" w:cs="Calibri"/>
                <w:i/>
                <w:color w:val="FF0000"/>
                <w:sz w:val="18"/>
                <w:szCs w:val="18"/>
              </w:rPr>
              <w:t xml:space="preserve">areas for development, </w:t>
            </w:r>
            <w:r w:rsidR="001742AB" w:rsidRPr="00C55D89">
              <w:rPr>
                <w:rFonts w:eastAsia="MS Mincho" w:cs="Calibri"/>
                <w:i/>
                <w:color w:val="FF0000"/>
                <w:sz w:val="18"/>
                <w:szCs w:val="18"/>
              </w:rPr>
              <w:t>assessment of risks and mitigating factors</w:t>
            </w:r>
          </w:p>
          <w:p w14:paraId="773E128E" w14:textId="5DF5657E" w:rsidR="007068E8" w:rsidRPr="00C55D89" w:rsidRDefault="00E770BA" w:rsidP="007068E8">
            <w:pPr>
              <w:spacing w:before="40" w:after="40"/>
              <w:ind w:right="95"/>
              <w:jc w:val="both"/>
              <w:rPr>
                <w:rFonts w:asciiTheme="minorHAnsi" w:eastAsia="MS Mincho" w:hAnsiTheme="minorHAnsi" w:cs="Calibri"/>
                <w:b/>
                <w:sz w:val="18"/>
                <w:szCs w:val="18"/>
              </w:rPr>
            </w:pPr>
            <w:r w:rsidRPr="00C55D89">
              <w:rPr>
                <w:rFonts w:asciiTheme="minorHAnsi" w:eastAsia="MS Mincho" w:hAnsiTheme="minorHAnsi" w:cs="Calibri"/>
                <w:b/>
                <w:sz w:val="18"/>
                <w:szCs w:val="18"/>
              </w:rPr>
              <w:t xml:space="preserve">Family </w:t>
            </w:r>
            <w:r w:rsidR="00862767">
              <w:rPr>
                <w:rFonts w:asciiTheme="minorHAnsi" w:eastAsia="MS Mincho" w:hAnsiTheme="minorHAnsi" w:cs="Calibri"/>
                <w:b/>
                <w:sz w:val="18"/>
                <w:szCs w:val="18"/>
              </w:rPr>
              <w:t>c</w:t>
            </w:r>
            <w:r w:rsidRPr="00C55D89">
              <w:rPr>
                <w:rFonts w:asciiTheme="minorHAnsi" w:eastAsia="MS Mincho" w:hAnsiTheme="minorHAnsi" w:cs="Calibri"/>
                <w:b/>
                <w:sz w:val="18"/>
                <w:szCs w:val="18"/>
              </w:rPr>
              <w:t>ontact</w:t>
            </w:r>
          </w:p>
          <w:p w14:paraId="6248B4C7" w14:textId="77777777" w:rsidR="0006287F" w:rsidRPr="00C55D89" w:rsidRDefault="0006287F" w:rsidP="007068E8">
            <w:pPr>
              <w:spacing w:before="40" w:after="40"/>
              <w:ind w:right="95"/>
              <w:jc w:val="both"/>
              <w:rPr>
                <w:rFonts w:asciiTheme="minorHAnsi" w:hAnsiTheme="minorHAnsi" w:cs="Calibri"/>
                <w:sz w:val="18"/>
                <w:szCs w:val="18"/>
              </w:rPr>
            </w:pPr>
            <w:r w:rsidRPr="00C55D89">
              <w:rPr>
                <w:rFonts w:asciiTheme="minorHAnsi" w:hAnsiTheme="minorHAnsi" w:cs="Calibri"/>
                <w:sz w:val="18"/>
                <w:szCs w:val="18"/>
              </w:rPr>
              <w:fldChar w:fldCharType="begin">
                <w:ffData>
                  <w:name w:val=""/>
                  <w:enabled/>
                  <w:calcOnExit w:val="0"/>
                  <w:textInput/>
                </w:ffData>
              </w:fldChar>
            </w:r>
            <w:r w:rsidRPr="00C55D89">
              <w:rPr>
                <w:rFonts w:asciiTheme="minorHAnsi" w:hAnsiTheme="minorHAnsi" w:cs="Calibri"/>
                <w:sz w:val="18"/>
                <w:szCs w:val="18"/>
              </w:rPr>
              <w:instrText xml:space="preserve"> FORMTEXT </w:instrText>
            </w:r>
            <w:r w:rsidRPr="00C55D89">
              <w:rPr>
                <w:rFonts w:asciiTheme="minorHAnsi" w:hAnsiTheme="minorHAnsi" w:cs="Calibri"/>
                <w:sz w:val="18"/>
                <w:szCs w:val="18"/>
              </w:rPr>
            </w:r>
            <w:r w:rsidRPr="00C55D89">
              <w:rPr>
                <w:rFonts w:asciiTheme="minorHAnsi" w:hAnsiTheme="minorHAnsi" w:cs="Calibri"/>
                <w:sz w:val="18"/>
                <w:szCs w:val="18"/>
              </w:rPr>
              <w:fldChar w:fldCharType="separate"/>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fldChar w:fldCharType="end"/>
            </w:r>
          </w:p>
          <w:p w14:paraId="00F3756B" w14:textId="559CAA0A" w:rsidR="00727627" w:rsidRDefault="00EB72C1" w:rsidP="004E260D">
            <w:pPr>
              <w:spacing w:before="40" w:after="40"/>
              <w:ind w:right="95"/>
              <w:jc w:val="both"/>
              <w:rPr>
                <w:rFonts w:asciiTheme="minorHAnsi" w:eastAsia="MS Mincho" w:hAnsiTheme="minorHAnsi" w:cs="Calibri"/>
                <w:sz w:val="18"/>
                <w:szCs w:val="18"/>
              </w:rPr>
            </w:pPr>
            <w:r w:rsidRPr="00C55D89">
              <w:rPr>
                <w:rFonts w:asciiTheme="minorHAnsi" w:eastAsia="MS Mincho" w:hAnsiTheme="minorHAnsi" w:cs="Calibri"/>
                <w:sz w:val="18"/>
                <w:szCs w:val="18"/>
              </w:rPr>
              <w:t>Based on conversations with the applicant carer/s and third</w:t>
            </w:r>
            <w:r w:rsidR="003810BE">
              <w:rPr>
                <w:rFonts w:asciiTheme="minorHAnsi" w:eastAsia="MS Mincho" w:hAnsiTheme="minorHAnsi" w:cs="Calibri"/>
                <w:sz w:val="18"/>
                <w:szCs w:val="18"/>
              </w:rPr>
              <w:t>-</w:t>
            </w:r>
            <w:r w:rsidRPr="00C55D89">
              <w:rPr>
                <w:rFonts w:asciiTheme="minorHAnsi" w:eastAsia="MS Mincho" w:hAnsiTheme="minorHAnsi" w:cs="Calibri"/>
                <w:sz w:val="18"/>
                <w:szCs w:val="18"/>
              </w:rPr>
              <w:t xml:space="preserve">party evidence discussed above, the assessor is </w:t>
            </w:r>
            <w:r w:rsidRPr="00A84684">
              <w:rPr>
                <w:rFonts w:asciiTheme="minorHAnsi" w:hAnsiTheme="minorHAnsi"/>
                <w:sz w:val="18"/>
                <w:highlight w:val="yellow"/>
              </w:rPr>
              <w:t>satisfied</w:t>
            </w:r>
            <w:r w:rsidR="00E50866" w:rsidRPr="00A84684">
              <w:rPr>
                <w:rFonts w:asciiTheme="minorHAnsi" w:hAnsiTheme="minorHAnsi"/>
                <w:sz w:val="18"/>
                <w:highlight w:val="yellow"/>
              </w:rPr>
              <w:t>/not satisfied</w:t>
            </w:r>
            <w:r w:rsidRPr="00A84684">
              <w:rPr>
                <w:rFonts w:asciiTheme="minorHAnsi" w:hAnsiTheme="minorHAnsi"/>
                <w:sz w:val="18"/>
              </w:rPr>
              <w:t xml:space="preserve"> </w:t>
            </w:r>
            <w:r w:rsidR="007068E8" w:rsidRPr="00C55D89">
              <w:rPr>
                <w:rFonts w:asciiTheme="minorHAnsi" w:eastAsia="MS Mincho" w:hAnsiTheme="minorHAnsi" w:cs="Calibri"/>
                <w:sz w:val="18"/>
                <w:szCs w:val="18"/>
              </w:rPr>
              <w:t xml:space="preserve">that the applicant carers are supportive of and able to manage family </w:t>
            </w:r>
            <w:r w:rsidR="00877A7E">
              <w:rPr>
                <w:rFonts w:asciiTheme="minorHAnsi" w:eastAsia="MS Mincho" w:hAnsiTheme="minorHAnsi" w:cs="Calibri"/>
                <w:sz w:val="18"/>
                <w:szCs w:val="18"/>
              </w:rPr>
              <w:t xml:space="preserve">contact </w:t>
            </w:r>
            <w:r w:rsidR="007068E8" w:rsidRPr="00C55D89">
              <w:rPr>
                <w:rFonts w:asciiTheme="minorHAnsi" w:eastAsia="MS Mincho" w:hAnsiTheme="minorHAnsi" w:cs="Calibri"/>
                <w:sz w:val="18"/>
                <w:szCs w:val="18"/>
              </w:rPr>
              <w:t>effectively</w:t>
            </w:r>
            <w:r w:rsidR="00E50866" w:rsidRPr="00C55D89">
              <w:rPr>
                <w:rFonts w:asciiTheme="minorHAnsi" w:eastAsia="MS Mincho" w:hAnsiTheme="minorHAnsi" w:cs="Calibri"/>
                <w:sz w:val="18"/>
                <w:szCs w:val="18"/>
              </w:rPr>
              <w:t>.</w:t>
            </w:r>
            <w:r w:rsidR="00DD1688" w:rsidRPr="00C55D89">
              <w:rPr>
                <w:rFonts w:asciiTheme="minorHAnsi" w:eastAsia="MS Mincho" w:hAnsiTheme="minorHAnsi" w:cs="Calibri"/>
                <w:sz w:val="18"/>
                <w:szCs w:val="18"/>
              </w:rPr>
              <w:t xml:space="preserve"> </w:t>
            </w:r>
          </w:p>
          <w:p w14:paraId="33A0B3A0" w14:textId="25D1E30F" w:rsidR="00AD50C0" w:rsidRPr="003305E6" w:rsidRDefault="00DD1688" w:rsidP="004E260D">
            <w:pPr>
              <w:spacing w:before="40" w:after="40"/>
              <w:ind w:right="95"/>
              <w:jc w:val="both"/>
              <w:rPr>
                <w:rFonts w:asciiTheme="minorHAnsi" w:eastAsia="MS Mincho" w:hAnsiTheme="minorHAnsi" w:cs="Calibri"/>
                <w:sz w:val="18"/>
                <w:szCs w:val="18"/>
              </w:rPr>
            </w:pPr>
            <w:r w:rsidRPr="00A84684">
              <w:rPr>
                <w:rFonts w:asciiTheme="minorHAnsi" w:hAnsiTheme="minorHAnsi"/>
                <w:sz w:val="18"/>
                <w:highlight w:val="yellow"/>
              </w:rPr>
              <w:t>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have been discussed including mitigating strategies and have been summarised at the end of this report. OR T</w:t>
            </w:r>
            <w:r w:rsidR="006E614C" w:rsidRPr="00A84684">
              <w:rPr>
                <w:rFonts w:asciiTheme="minorHAnsi" w:hAnsiTheme="minorHAnsi"/>
                <w:sz w:val="18"/>
                <w:highlight w:val="yellow"/>
              </w:rPr>
              <w:t>here have been no risks/</w:t>
            </w:r>
            <w:r w:rsidRPr="00A84684">
              <w:rPr>
                <w:rFonts w:asciiTheme="minorHAnsi" w:hAnsiTheme="minorHAnsi"/>
                <w:sz w:val="18"/>
                <w:highlight w:val="yellow"/>
              </w:rPr>
              <w:t xml:space="preserve"> </w:t>
            </w:r>
            <w:r w:rsidR="006E614C" w:rsidRPr="00A84684">
              <w:rPr>
                <w:rFonts w:asciiTheme="minorHAnsi" w:hAnsiTheme="minorHAnsi"/>
                <w:sz w:val="18"/>
                <w:highlight w:val="yellow"/>
              </w:rPr>
              <w:t xml:space="preserve">considerations </w:t>
            </w:r>
            <w:r w:rsidRPr="00A84684">
              <w:rPr>
                <w:rFonts w:asciiTheme="minorHAnsi" w:hAnsiTheme="minorHAnsi"/>
                <w:sz w:val="18"/>
                <w:highlight w:val="yellow"/>
              </w:rPr>
              <w:t>identified for this section.</w:t>
            </w:r>
            <w:r w:rsidRPr="00C55D89">
              <w:rPr>
                <w:rFonts w:asciiTheme="minorHAnsi" w:eastAsia="MS Mincho" w:hAnsiTheme="minorHAnsi" w:cs="Calibri"/>
                <w:sz w:val="18"/>
                <w:szCs w:val="18"/>
              </w:rPr>
              <w:t xml:space="preserve"> </w:t>
            </w:r>
          </w:p>
        </w:tc>
      </w:tr>
    </w:tbl>
    <w:p w14:paraId="721F123F" w14:textId="77777777" w:rsidR="00AD50C0" w:rsidRDefault="00AD50C0" w:rsidP="000A1080">
      <w:pPr>
        <w:pStyle w:val="Header"/>
        <w:tabs>
          <w:tab w:val="clear" w:pos="4513"/>
          <w:tab w:val="center" w:pos="5795"/>
        </w:tabs>
        <w:spacing w:after="0"/>
        <w:ind w:right="95"/>
        <w:jc w:val="both"/>
        <w:rPr>
          <w:rFonts w:eastAsia="Arial Unicode MS" w:cs="Arial"/>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FA3A0C" w:rsidRPr="0030386E" w14:paraId="6ADD2494" w14:textId="77777777" w:rsidTr="00795F92">
        <w:trPr>
          <w:trHeight w:val="403"/>
        </w:trPr>
        <w:tc>
          <w:tcPr>
            <w:tcW w:w="10774" w:type="dxa"/>
            <w:shd w:val="clear" w:color="auto" w:fill="35B3C1"/>
          </w:tcPr>
          <w:p w14:paraId="3BB005D9" w14:textId="121E31CE" w:rsidR="00FA3A0C" w:rsidRPr="0030386E" w:rsidRDefault="00FA3A0C" w:rsidP="005C1619">
            <w:pPr>
              <w:spacing w:before="80" w:after="0"/>
              <w:ind w:right="95"/>
              <w:jc w:val="both"/>
              <w:rPr>
                <w:rFonts w:asciiTheme="minorHAnsi" w:hAnsiTheme="minorHAnsi"/>
                <w:b/>
                <w:i/>
                <w:szCs w:val="20"/>
              </w:rPr>
            </w:pPr>
            <w:r w:rsidRPr="0030386E">
              <w:rPr>
                <w:rFonts w:asciiTheme="minorHAnsi" w:hAnsiTheme="minorHAnsi"/>
                <w:b/>
                <w:color w:val="FFFFFF" w:themeColor="background1"/>
                <w:szCs w:val="20"/>
              </w:rPr>
              <w:t>RELATIONSHIPS WITH EXTENDED FAMILY, FRIENDS AND COMMUNITY</w:t>
            </w:r>
          </w:p>
        </w:tc>
      </w:tr>
      <w:tr w:rsidR="00FA3A0C" w:rsidRPr="0096183F" w14:paraId="364FBF41" w14:textId="77777777" w:rsidTr="005A7B67">
        <w:trPr>
          <w:trHeight w:val="419"/>
        </w:trPr>
        <w:tc>
          <w:tcPr>
            <w:tcW w:w="10774" w:type="dxa"/>
            <w:shd w:val="clear" w:color="auto" w:fill="DAEEF3" w:themeFill="accent5" w:themeFillTint="33"/>
          </w:tcPr>
          <w:p w14:paraId="40D13E4C" w14:textId="0C66B1F1" w:rsidR="00FA3A0C" w:rsidRPr="0096183F" w:rsidRDefault="009B2A8A" w:rsidP="0082647D">
            <w:pPr>
              <w:spacing w:after="0"/>
              <w:ind w:right="95"/>
              <w:jc w:val="both"/>
              <w:rPr>
                <w:rFonts w:asciiTheme="minorHAnsi" w:hAnsiTheme="minorHAnsi"/>
                <w:b/>
                <w:sz w:val="16"/>
                <w:szCs w:val="16"/>
              </w:rPr>
            </w:pPr>
            <w:r w:rsidRPr="0096183F">
              <w:rPr>
                <w:rFonts w:asciiTheme="minorHAnsi" w:eastAsia="MS Mincho" w:hAnsiTheme="minorHAnsi" w:cs="Calibri"/>
                <w:i/>
                <w:sz w:val="16"/>
                <w:szCs w:val="16"/>
              </w:rPr>
              <w:t>Develop</w:t>
            </w:r>
            <w:r w:rsidR="00FA3A0C" w:rsidRPr="0096183F">
              <w:rPr>
                <w:rFonts w:asciiTheme="minorHAnsi" w:hAnsiTheme="minorHAnsi"/>
                <w:i/>
                <w:sz w:val="16"/>
                <w:szCs w:val="16"/>
              </w:rPr>
              <w:t xml:space="preserve"> an</w:t>
            </w:r>
            <w:r w:rsidR="00FA3A0C" w:rsidRPr="0096183F">
              <w:rPr>
                <w:rFonts w:asciiTheme="minorHAnsi" w:hAnsiTheme="minorHAnsi"/>
                <w:b/>
                <w:i/>
                <w:sz w:val="16"/>
                <w:szCs w:val="16"/>
              </w:rPr>
              <w:t xml:space="preserve"> Ecomap</w:t>
            </w:r>
            <w:r w:rsidR="00FA3A0C" w:rsidRPr="0096183F">
              <w:rPr>
                <w:rFonts w:asciiTheme="minorHAnsi" w:hAnsiTheme="minorHAnsi"/>
                <w:i/>
                <w:sz w:val="16"/>
                <w:szCs w:val="16"/>
              </w:rPr>
              <w:t xml:space="preserve"> </w:t>
            </w:r>
            <w:r w:rsidR="00C92340" w:rsidRPr="0096183F">
              <w:rPr>
                <w:rFonts w:asciiTheme="minorHAnsi" w:hAnsiTheme="minorHAnsi"/>
                <w:i/>
                <w:sz w:val="16"/>
                <w:szCs w:val="16"/>
              </w:rPr>
              <w:t xml:space="preserve">(if appropriate) </w:t>
            </w:r>
            <w:r w:rsidR="00FA3A0C" w:rsidRPr="0096183F">
              <w:rPr>
                <w:rFonts w:asciiTheme="minorHAnsi" w:hAnsiTheme="minorHAnsi"/>
                <w:i/>
                <w:sz w:val="16"/>
                <w:szCs w:val="16"/>
              </w:rPr>
              <w:t xml:space="preserve">with the </w:t>
            </w:r>
            <w:r w:rsidR="0066069F" w:rsidRPr="0096183F">
              <w:rPr>
                <w:rFonts w:asciiTheme="minorHAnsi" w:hAnsiTheme="minorHAnsi"/>
                <w:i/>
                <w:sz w:val="16"/>
                <w:szCs w:val="16"/>
              </w:rPr>
              <w:t xml:space="preserve">applicant </w:t>
            </w:r>
            <w:r w:rsidR="0019278D" w:rsidRPr="0096183F">
              <w:rPr>
                <w:rFonts w:asciiTheme="minorHAnsi" w:hAnsiTheme="minorHAnsi"/>
                <w:i/>
                <w:sz w:val="16"/>
                <w:szCs w:val="16"/>
              </w:rPr>
              <w:t>carer</w:t>
            </w:r>
            <w:r w:rsidR="00FA3A0C" w:rsidRPr="0096183F">
              <w:rPr>
                <w:rFonts w:asciiTheme="minorHAnsi" w:hAnsiTheme="minorHAnsi"/>
                <w:i/>
                <w:sz w:val="16"/>
                <w:szCs w:val="16"/>
              </w:rPr>
              <w:t>/s and summarise the following: connections with wider family, friends, and community, including strength of each connection (frequency and type of contact, any stressed or tenuous connections); sources of practical and emotional support available to the applicant/s in</w:t>
            </w:r>
            <w:r w:rsidR="005A7B67" w:rsidRPr="0096183F">
              <w:rPr>
                <w:rFonts w:asciiTheme="minorHAnsi" w:hAnsiTheme="minorHAnsi"/>
                <w:i/>
                <w:sz w:val="16"/>
                <w:szCs w:val="16"/>
              </w:rPr>
              <w:t xml:space="preserve"> </w:t>
            </w:r>
            <w:r w:rsidR="00FA3A0C" w:rsidRPr="0096183F">
              <w:rPr>
                <w:rFonts w:asciiTheme="minorHAnsi" w:hAnsiTheme="minorHAnsi"/>
                <w:i/>
                <w:sz w:val="16"/>
                <w:szCs w:val="16"/>
              </w:rPr>
              <w:t>their caring role (including in an emergency)</w:t>
            </w:r>
            <w:r w:rsidR="00764F6C" w:rsidRPr="0096183F">
              <w:rPr>
                <w:rFonts w:asciiTheme="minorHAnsi" w:hAnsiTheme="minorHAnsi"/>
                <w:i/>
                <w:sz w:val="16"/>
                <w:szCs w:val="16"/>
              </w:rPr>
              <w:t>.</w:t>
            </w:r>
            <w:r w:rsidR="00FA3A0C" w:rsidRPr="0096183F">
              <w:rPr>
                <w:rFonts w:asciiTheme="minorHAnsi" w:hAnsiTheme="minorHAnsi"/>
                <w:i/>
                <w:sz w:val="16"/>
                <w:szCs w:val="16"/>
              </w:rPr>
              <w:t xml:space="preserve"> How strong is the applicant/s support network? Are the</w:t>
            </w:r>
            <w:r w:rsidR="0066069F" w:rsidRPr="0096183F">
              <w:rPr>
                <w:rFonts w:asciiTheme="minorHAnsi" w:hAnsiTheme="minorHAnsi"/>
                <w:i/>
                <w:sz w:val="16"/>
                <w:szCs w:val="16"/>
              </w:rPr>
              <w:t xml:space="preserve"> applicant</w:t>
            </w:r>
            <w:r w:rsidR="00FA3A0C" w:rsidRPr="0096183F">
              <w:rPr>
                <w:rFonts w:asciiTheme="minorHAnsi" w:hAnsiTheme="minorHAnsi"/>
                <w:i/>
                <w:sz w:val="16"/>
                <w:szCs w:val="16"/>
              </w:rPr>
              <w:t xml:space="preserve"> carers aware of services in their local area and will they be able to show initiative in accessing community supports?</w:t>
            </w:r>
          </w:p>
        </w:tc>
      </w:tr>
      <w:tr w:rsidR="00FA3A0C" w:rsidRPr="003305E6" w14:paraId="7985597D" w14:textId="77777777" w:rsidTr="00795F92">
        <w:tc>
          <w:tcPr>
            <w:tcW w:w="10774" w:type="dxa"/>
            <w:shd w:val="clear" w:color="auto" w:fill="auto"/>
          </w:tcPr>
          <w:p w14:paraId="447DA747" w14:textId="2F7030EE" w:rsidR="001742AB" w:rsidRPr="00C55D89" w:rsidRDefault="008652A9" w:rsidP="001742AB">
            <w:pPr>
              <w:spacing w:before="40" w:after="40"/>
              <w:ind w:right="95"/>
              <w:jc w:val="both"/>
              <w:rPr>
                <w:rFonts w:eastAsia="MS Mincho" w:cs="Calibri"/>
                <w:i/>
                <w:color w:val="FF0000"/>
                <w:sz w:val="18"/>
                <w:szCs w:val="18"/>
              </w:rPr>
            </w:pPr>
            <w:r>
              <w:rPr>
                <w:rFonts w:eastAsia="MS Mincho" w:cs="Calibri"/>
                <w:i/>
                <w:color w:val="FF0000"/>
                <w:sz w:val="18"/>
                <w:szCs w:val="18"/>
              </w:rPr>
              <w:t>c</w:t>
            </w:r>
            <w:r w:rsidR="001742AB" w:rsidRPr="00C55D89">
              <w:rPr>
                <w:rFonts w:eastAsia="MS Mincho" w:cs="Calibri"/>
                <w:i/>
                <w:color w:val="FF0000"/>
                <w:sz w:val="18"/>
                <w:szCs w:val="18"/>
              </w:rPr>
              <w:t xml:space="preserve">omments and analysis to include strengths, </w:t>
            </w:r>
            <w:r>
              <w:rPr>
                <w:rFonts w:eastAsia="MS Mincho" w:cs="Calibri"/>
                <w:i/>
                <w:color w:val="FF0000"/>
                <w:sz w:val="18"/>
                <w:szCs w:val="18"/>
              </w:rPr>
              <w:t xml:space="preserve">areas for development, </w:t>
            </w:r>
            <w:r w:rsidR="001742AB" w:rsidRPr="00C55D89">
              <w:rPr>
                <w:rFonts w:eastAsia="MS Mincho" w:cs="Calibri"/>
                <w:i/>
                <w:color w:val="FF0000"/>
                <w:sz w:val="18"/>
                <w:szCs w:val="18"/>
              </w:rPr>
              <w:t>assessment of risks and mitigating factors</w:t>
            </w:r>
          </w:p>
          <w:p w14:paraId="66191E35" w14:textId="77777777" w:rsidR="007068E8" w:rsidRPr="00C55D89" w:rsidRDefault="007068E8" w:rsidP="007068E8">
            <w:pPr>
              <w:spacing w:before="40" w:after="40"/>
              <w:ind w:right="95"/>
              <w:jc w:val="both"/>
              <w:rPr>
                <w:rFonts w:asciiTheme="minorHAnsi" w:eastAsia="MS Mincho" w:hAnsiTheme="minorHAnsi" w:cs="Calibri"/>
                <w:b/>
                <w:sz w:val="18"/>
                <w:szCs w:val="18"/>
              </w:rPr>
            </w:pPr>
            <w:r w:rsidRPr="00C55D89">
              <w:rPr>
                <w:rFonts w:asciiTheme="minorHAnsi" w:eastAsia="MS Mincho" w:hAnsiTheme="minorHAnsi" w:cs="Calibri"/>
                <w:b/>
                <w:sz w:val="18"/>
                <w:szCs w:val="18"/>
              </w:rPr>
              <w:t>Formal/informal supports</w:t>
            </w:r>
          </w:p>
          <w:p w14:paraId="43D57978" w14:textId="77777777" w:rsidR="0006287F" w:rsidRPr="00C55D89" w:rsidRDefault="0006287F" w:rsidP="0006287F">
            <w:pPr>
              <w:spacing w:before="40" w:after="40"/>
              <w:ind w:right="95"/>
              <w:jc w:val="both"/>
              <w:rPr>
                <w:rFonts w:asciiTheme="minorHAnsi" w:eastAsia="MS Mincho" w:hAnsiTheme="minorHAnsi" w:cs="Calibri"/>
                <w:sz w:val="18"/>
                <w:szCs w:val="18"/>
              </w:rPr>
            </w:pPr>
            <w:r w:rsidRPr="00C55D89">
              <w:rPr>
                <w:rFonts w:asciiTheme="minorHAnsi" w:hAnsiTheme="minorHAnsi" w:cs="Calibri"/>
                <w:sz w:val="18"/>
                <w:szCs w:val="18"/>
              </w:rPr>
              <w:fldChar w:fldCharType="begin">
                <w:ffData>
                  <w:name w:val=""/>
                  <w:enabled/>
                  <w:calcOnExit w:val="0"/>
                  <w:textInput/>
                </w:ffData>
              </w:fldChar>
            </w:r>
            <w:r w:rsidRPr="00C55D89">
              <w:rPr>
                <w:rFonts w:asciiTheme="minorHAnsi" w:hAnsiTheme="minorHAnsi" w:cs="Calibri"/>
                <w:sz w:val="18"/>
                <w:szCs w:val="18"/>
              </w:rPr>
              <w:instrText xml:space="preserve"> FORMTEXT </w:instrText>
            </w:r>
            <w:r w:rsidRPr="00C55D89">
              <w:rPr>
                <w:rFonts w:asciiTheme="minorHAnsi" w:hAnsiTheme="minorHAnsi" w:cs="Calibri"/>
                <w:sz w:val="18"/>
                <w:szCs w:val="18"/>
              </w:rPr>
            </w:r>
            <w:r w:rsidRPr="00C55D89">
              <w:rPr>
                <w:rFonts w:asciiTheme="minorHAnsi" w:hAnsiTheme="minorHAnsi" w:cs="Calibri"/>
                <w:sz w:val="18"/>
                <w:szCs w:val="18"/>
              </w:rPr>
              <w:fldChar w:fldCharType="separate"/>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fldChar w:fldCharType="end"/>
            </w:r>
          </w:p>
          <w:p w14:paraId="3132DCA2" w14:textId="0069F1D7" w:rsidR="0006287F" w:rsidRPr="00C55D89" w:rsidRDefault="007068E8" w:rsidP="0006287F">
            <w:pPr>
              <w:spacing w:before="40" w:after="40"/>
              <w:ind w:right="95"/>
              <w:jc w:val="both"/>
              <w:rPr>
                <w:rFonts w:asciiTheme="minorHAnsi" w:eastAsia="MS Mincho" w:hAnsiTheme="minorHAnsi" w:cs="Calibri"/>
                <w:i/>
                <w:color w:val="FF0000"/>
                <w:sz w:val="18"/>
                <w:szCs w:val="18"/>
              </w:rPr>
            </w:pPr>
            <w:r w:rsidRPr="00C55D89">
              <w:rPr>
                <w:rFonts w:asciiTheme="minorHAnsi" w:eastAsia="MS Mincho" w:hAnsiTheme="minorHAnsi" w:cs="Calibri"/>
                <w:b/>
                <w:sz w:val="18"/>
                <w:szCs w:val="18"/>
              </w:rPr>
              <w:t xml:space="preserve">Impacts upon existing children </w:t>
            </w:r>
            <w:r w:rsidR="00D2397F">
              <w:rPr>
                <w:rFonts w:asciiTheme="minorHAnsi" w:eastAsia="MS Mincho" w:hAnsiTheme="minorHAnsi" w:cs="Calibri"/>
                <w:b/>
                <w:sz w:val="18"/>
                <w:szCs w:val="18"/>
              </w:rPr>
              <w:t>and young people</w:t>
            </w:r>
            <w:r w:rsidRPr="00C55D89">
              <w:rPr>
                <w:rFonts w:asciiTheme="minorHAnsi" w:eastAsia="MS Mincho" w:hAnsiTheme="minorHAnsi" w:cs="Calibri"/>
                <w:b/>
                <w:sz w:val="18"/>
                <w:szCs w:val="18"/>
              </w:rPr>
              <w:t xml:space="preserve"> in the home </w:t>
            </w:r>
            <w:r w:rsidR="00727627">
              <w:rPr>
                <w:rFonts w:asciiTheme="minorHAnsi" w:eastAsia="MS Mincho" w:hAnsiTheme="minorHAnsi" w:cs="Calibri"/>
                <w:b/>
                <w:sz w:val="18"/>
                <w:szCs w:val="18"/>
              </w:rPr>
              <w:t>(</w:t>
            </w:r>
            <w:r w:rsidR="00877A7E">
              <w:rPr>
                <w:rFonts w:asciiTheme="minorHAnsi" w:eastAsia="MS Mincho" w:hAnsiTheme="minorHAnsi" w:cs="Calibri"/>
                <w:b/>
                <w:sz w:val="18"/>
                <w:szCs w:val="18"/>
              </w:rPr>
              <w:t>h</w:t>
            </w:r>
            <w:r w:rsidR="00DD1688" w:rsidRPr="00727627">
              <w:rPr>
                <w:rFonts w:asciiTheme="minorHAnsi" w:eastAsia="MS Mincho" w:hAnsiTheme="minorHAnsi" w:cs="Calibri"/>
                <w:b/>
                <w:sz w:val="18"/>
                <w:szCs w:val="18"/>
              </w:rPr>
              <w:t>ouseh</w:t>
            </w:r>
            <w:r w:rsidR="00190D2A" w:rsidRPr="00727627">
              <w:rPr>
                <w:rFonts w:asciiTheme="minorHAnsi" w:eastAsia="MS Mincho" w:hAnsiTheme="minorHAnsi" w:cs="Calibri"/>
                <w:b/>
                <w:sz w:val="18"/>
                <w:szCs w:val="18"/>
              </w:rPr>
              <w:t xml:space="preserve">old </w:t>
            </w:r>
            <w:r w:rsidR="00DD1688" w:rsidRPr="00727627">
              <w:rPr>
                <w:rFonts w:asciiTheme="minorHAnsi" w:eastAsia="MS Mincho" w:hAnsiTheme="minorHAnsi" w:cs="Calibri"/>
                <w:b/>
                <w:sz w:val="18"/>
                <w:szCs w:val="18"/>
              </w:rPr>
              <w:t>m</w:t>
            </w:r>
            <w:r w:rsidR="00190D2A" w:rsidRPr="00727627">
              <w:rPr>
                <w:rFonts w:asciiTheme="minorHAnsi" w:eastAsia="MS Mincho" w:hAnsiTheme="minorHAnsi" w:cs="Calibri"/>
                <w:b/>
                <w:sz w:val="18"/>
                <w:szCs w:val="18"/>
              </w:rPr>
              <w:t>embers</w:t>
            </w:r>
            <w:r w:rsidR="00DD1688" w:rsidRPr="00727627">
              <w:rPr>
                <w:rFonts w:asciiTheme="minorHAnsi" w:eastAsia="MS Mincho" w:hAnsiTheme="minorHAnsi" w:cs="Calibri"/>
                <w:b/>
                <w:sz w:val="18"/>
                <w:szCs w:val="18"/>
              </w:rPr>
              <w:t xml:space="preserve"> to be interviewed</w:t>
            </w:r>
            <w:r w:rsidR="00727627" w:rsidRPr="00727627">
              <w:rPr>
                <w:rFonts w:asciiTheme="minorHAnsi" w:eastAsia="MS Mincho" w:hAnsiTheme="minorHAnsi" w:cs="Calibri"/>
                <w:b/>
                <w:sz w:val="18"/>
                <w:szCs w:val="18"/>
              </w:rPr>
              <w:t>)</w:t>
            </w:r>
          </w:p>
          <w:p w14:paraId="2B67B53D" w14:textId="39BA4320" w:rsidR="00DD1688" w:rsidRPr="00C55D89" w:rsidRDefault="00727627" w:rsidP="007068E8">
            <w:pPr>
              <w:spacing w:before="40" w:after="40"/>
              <w:ind w:right="95"/>
              <w:jc w:val="both"/>
              <w:rPr>
                <w:rFonts w:asciiTheme="minorHAnsi" w:eastAsia="MS Mincho" w:hAnsiTheme="minorHAnsi" w:cs="Calibri"/>
                <w:b/>
                <w:sz w:val="18"/>
                <w:szCs w:val="18"/>
              </w:rPr>
            </w:pPr>
            <w:r w:rsidRPr="00C55D89">
              <w:rPr>
                <w:rFonts w:asciiTheme="minorHAnsi" w:hAnsiTheme="minorHAnsi" w:cs="Calibri"/>
                <w:sz w:val="18"/>
                <w:szCs w:val="18"/>
              </w:rPr>
              <w:fldChar w:fldCharType="begin">
                <w:ffData>
                  <w:name w:val=""/>
                  <w:enabled/>
                  <w:calcOnExit w:val="0"/>
                  <w:textInput/>
                </w:ffData>
              </w:fldChar>
            </w:r>
            <w:r w:rsidRPr="00C55D89">
              <w:rPr>
                <w:rFonts w:asciiTheme="minorHAnsi" w:hAnsiTheme="minorHAnsi" w:cs="Calibri"/>
                <w:sz w:val="18"/>
                <w:szCs w:val="18"/>
              </w:rPr>
              <w:instrText xml:space="preserve"> FORMTEXT </w:instrText>
            </w:r>
            <w:r w:rsidRPr="00C55D89">
              <w:rPr>
                <w:rFonts w:asciiTheme="minorHAnsi" w:hAnsiTheme="minorHAnsi" w:cs="Calibri"/>
                <w:sz w:val="18"/>
                <w:szCs w:val="18"/>
              </w:rPr>
            </w:r>
            <w:r w:rsidRPr="00C55D89">
              <w:rPr>
                <w:rFonts w:asciiTheme="minorHAnsi" w:hAnsiTheme="minorHAnsi" w:cs="Calibri"/>
                <w:sz w:val="18"/>
                <w:szCs w:val="18"/>
              </w:rPr>
              <w:fldChar w:fldCharType="separate"/>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fldChar w:fldCharType="end"/>
            </w:r>
          </w:p>
          <w:p w14:paraId="2386EACF" w14:textId="2E73CC0C" w:rsidR="007068E8" w:rsidRPr="00C55D89" w:rsidRDefault="007068E8" w:rsidP="007068E8">
            <w:pPr>
              <w:spacing w:before="40" w:after="40"/>
              <w:ind w:right="95"/>
              <w:jc w:val="both"/>
              <w:rPr>
                <w:rFonts w:asciiTheme="minorHAnsi" w:eastAsia="MS Mincho" w:hAnsiTheme="minorHAnsi" w:cs="Calibri"/>
                <w:b/>
                <w:sz w:val="18"/>
                <w:szCs w:val="18"/>
              </w:rPr>
            </w:pPr>
            <w:r w:rsidRPr="00C55D89">
              <w:rPr>
                <w:rFonts w:asciiTheme="minorHAnsi" w:eastAsia="MS Mincho" w:hAnsiTheme="minorHAnsi" w:cs="Calibri"/>
                <w:b/>
                <w:sz w:val="18"/>
                <w:szCs w:val="18"/>
              </w:rPr>
              <w:t>Impacts upon extended family and other dependents</w:t>
            </w:r>
          </w:p>
          <w:p w14:paraId="0C7D477F" w14:textId="77777777" w:rsidR="0006287F" w:rsidRPr="00C55D89" w:rsidRDefault="0006287F" w:rsidP="007068E8">
            <w:pPr>
              <w:spacing w:before="40" w:after="40"/>
              <w:ind w:right="95"/>
              <w:jc w:val="both"/>
              <w:rPr>
                <w:rFonts w:asciiTheme="minorHAnsi" w:hAnsiTheme="minorHAnsi" w:cs="Calibri"/>
                <w:sz w:val="18"/>
                <w:szCs w:val="18"/>
              </w:rPr>
            </w:pPr>
            <w:r w:rsidRPr="00C55D89">
              <w:rPr>
                <w:rFonts w:asciiTheme="minorHAnsi" w:hAnsiTheme="minorHAnsi" w:cs="Calibri"/>
                <w:sz w:val="18"/>
                <w:szCs w:val="18"/>
              </w:rPr>
              <w:fldChar w:fldCharType="begin">
                <w:ffData>
                  <w:name w:val=""/>
                  <w:enabled/>
                  <w:calcOnExit w:val="0"/>
                  <w:textInput/>
                </w:ffData>
              </w:fldChar>
            </w:r>
            <w:r w:rsidRPr="00C55D89">
              <w:rPr>
                <w:rFonts w:asciiTheme="minorHAnsi" w:hAnsiTheme="minorHAnsi" w:cs="Calibri"/>
                <w:sz w:val="18"/>
                <w:szCs w:val="18"/>
              </w:rPr>
              <w:instrText xml:space="preserve"> FORMTEXT </w:instrText>
            </w:r>
            <w:r w:rsidRPr="00C55D89">
              <w:rPr>
                <w:rFonts w:asciiTheme="minorHAnsi" w:hAnsiTheme="minorHAnsi" w:cs="Calibri"/>
                <w:sz w:val="18"/>
                <w:szCs w:val="18"/>
              </w:rPr>
            </w:r>
            <w:r w:rsidRPr="00C55D89">
              <w:rPr>
                <w:rFonts w:asciiTheme="minorHAnsi" w:hAnsiTheme="minorHAnsi" w:cs="Calibri"/>
                <w:sz w:val="18"/>
                <w:szCs w:val="18"/>
              </w:rPr>
              <w:fldChar w:fldCharType="separate"/>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t> </w:t>
            </w:r>
            <w:r w:rsidRPr="00C55D89">
              <w:rPr>
                <w:rFonts w:asciiTheme="minorHAnsi" w:hAnsiTheme="minorHAnsi" w:cs="Calibri"/>
                <w:sz w:val="18"/>
                <w:szCs w:val="18"/>
              </w:rPr>
              <w:fldChar w:fldCharType="end"/>
            </w:r>
          </w:p>
          <w:p w14:paraId="1763980B" w14:textId="129696FC" w:rsidR="00727627" w:rsidRDefault="007068E8" w:rsidP="00DD1688">
            <w:pPr>
              <w:spacing w:before="40" w:after="40"/>
              <w:ind w:right="95"/>
              <w:jc w:val="both"/>
              <w:rPr>
                <w:rFonts w:asciiTheme="minorHAnsi" w:eastAsia="MS Mincho" w:hAnsiTheme="minorHAnsi" w:cs="Calibri"/>
                <w:sz w:val="18"/>
                <w:szCs w:val="18"/>
              </w:rPr>
            </w:pPr>
            <w:r w:rsidRPr="00C55D89">
              <w:rPr>
                <w:rFonts w:asciiTheme="minorHAnsi" w:eastAsia="MS Mincho" w:hAnsiTheme="minorHAnsi" w:cs="Calibri"/>
                <w:sz w:val="18"/>
                <w:szCs w:val="18"/>
              </w:rPr>
              <w:t xml:space="preserve">The assessor is </w:t>
            </w:r>
            <w:r w:rsidRPr="00A84684">
              <w:rPr>
                <w:rFonts w:asciiTheme="minorHAnsi" w:hAnsiTheme="minorHAnsi"/>
                <w:sz w:val="18"/>
                <w:highlight w:val="yellow"/>
              </w:rPr>
              <w:t>satisfied</w:t>
            </w:r>
            <w:r w:rsidR="00E50866" w:rsidRPr="00A84684">
              <w:rPr>
                <w:rFonts w:asciiTheme="minorHAnsi" w:hAnsiTheme="minorHAnsi"/>
                <w:sz w:val="18"/>
                <w:highlight w:val="yellow"/>
              </w:rPr>
              <w:t>/not satisfied</w:t>
            </w:r>
            <w:r w:rsidRPr="00A84684">
              <w:rPr>
                <w:rFonts w:asciiTheme="minorHAnsi" w:hAnsiTheme="minorHAnsi"/>
                <w:sz w:val="18"/>
              </w:rPr>
              <w:t xml:space="preserve"> </w:t>
            </w:r>
            <w:r w:rsidRPr="00C55D89">
              <w:rPr>
                <w:rFonts w:asciiTheme="minorHAnsi" w:eastAsia="MS Mincho" w:hAnsiTheme="minorHAnsi" w:cs="Calibri"/>
                <w:sz w:val="18"/>
                <w:szCs w:val="18"/>
              </w:rPr>
              <w:t xml:space="preserve">that the applicant carers have </w:t>
            </w:r>
            <w:r w:rsidR="00727627">
              <w:rPr>
                <w:rFonts w:asciiTheme="minorHAnsi" w:eastAsia="MS Mincho" w:hAnsiTheme="minorHAnsi" w:cs="Calibri"/>
                <w:sz w:val="18"/>
                <w:szCs w:val="18"/>
              </w:rPr>
              <w:t>appropriate relationships with</w:t>
            </w:r>
            <w:r w:rsidRPr="00C55D89">
              <w:rPr>
                <w:rFonts w:asciiTheme="minorHAnsi" w:eastAsia="MS Mincho" w:hAnsiTheme="minorHAnsi" w:cs="Calibri"/>
                <w:sz w:val="18"/>
                <w:szCs w:val="18"/>
              </w:rPr>
              <w:t xml:space="preserve"> extended family</w:t>
            </w:r>
            <w:r w:rsidR="00727627">
              <w:rPr>
                <w:rFonts w:asciiTheme="minorHAnsi" w:eastAsia="MS Mincho" w:hAnsiTheme="minorHAnsi" w:cs="Calibri"/>
                <w:sz w:val="18"/>
                <w:szCs w:val="18"/>
              </w:rPr>
              <w:t>, friends and community</w:t>
            </w:r>
            <w:r w:rsidR="00DD1688" w:rsidRPr="00C55D89">
              <w:rPr>
                <w:rFonts w:asciiTheme="minorHAnsi" w:eastAsia="MS Mincho" w:hAnsiTheme="minorHAnsi" w:cs="Calibri"/>
                <w:sz w:val="18"/>
                <w:szCs w:val="18"/>
              </w:rPr>
              <w:t>.</w:t>
            </w:r>
          </w:p>
          <w:p w14:paraId="5026BF4A" w14:textId="497B06A0" w:rsidR="004E260D" w:rsidRPr="003305E6" w:rsidRDefault="00DD1688" w:rsidP="00DD1688">
            <w:pPr>
              <w:spacing w:before="40" w:after="40"/>
              <w:ind w:right="95"/>
              <w:jc w:val="both"/>
              <w:rPr>
                <w:rFonts w:asciiTheme="minorHAnsi" w:eastAsia="MS Mincho" w:hAnsiTheme="minorHAnsi" w:cs="Calibri"/>
                <w:sz w:val="18"/>
                <w:szCs w:val="18"/>
              </w:rPr>
            </w:pPr>
            <w:r w:rsidRPr="00A84684">
              <w:rPr>
                <w:rFonts w:asciiTheme="minorHAnsi" w:hAnsiTheme="minorHAnsi"/>
                <w:sz w:val="18"/>
                <w:highlight w:val="yellow"/>
              </w:rPr>
              <w:t>Risks</w:t>
            </w:r>
            <w:r w:rsidR="006E614C" w:rsidRPr="00A84684">
              <w:rPr>
                <w:rFonts w:asciiTheme="minorHAnsi" w:hAnsiTheme="minorHAnsi"/>
                <w:sz w:val="18"/>
                <w:highlight w:val="yellow"/>
              </w:rPr>
              <w:t>/</w:t>
            </w:r>
            <w:r w:rsidRPr="00A84684">
              <w:rPr>
                <w:rFonts w:asciiTheme="minorHAnsi" w:hAnsiTheme="minorHAnsi"/>
                <w:sz w:val="18"/>
                <w:highlight w:val="yellow"/>
              </w:rPr>
              <w:t xml:space="preserve"> </w:t>
            </w:r>
            <w:r w:rsidR="006E614C" w:rsidRPr="00A84684">
              <w:rPr>
                <w:rFonts w:asciiTheme="minorHAnsi" w:hAnsiTheme="minorHAnsi"/>
                <w:sz w:val="18"/>
                <w:highlight w:val="yellow"/>
              </w:rPr>
              <w:t xml:space="preserve">considerations </w:t>
            </w:r>
            <w:r w:rsidRPr="00A84684">
              <w:rPr>
                <w:rFonts w:asciiTheme="minorHAnsi" w:hAnsiTheme="minorHAnsi"/>
                <w:sz w:val="18"/>
                <w:highlight w:val="yellow"/>
              </w:rPr>
              <w:t>identified have been discussed including mitigating strategies and have been summarised at the end of this report. OR T</w:t>
            </w:r>
            <w:r w:rsidR="006E614C" w:rsidRPr="00A84684">
              <w:rPr>
                <w:rFonts w:asciiTheme="minorHAnsi" w:hAnsiTheme="minorHAnsi"/>
                <w:sz w:val="18"/>
                <w:highlight w:val="yellow"/>
              </w:rPr>
              <w:t>here have been no risks/ considerations</w:t>
            </w:r>
            <w:r w:rsidRPr="00A84684">
              <w:rPr>
                <w:rFonts w:asciiTheme="minorHAnsi" w:hAnsiTheme="minorHAnsi"/>
                <w:sz w:val="18"/>
                <w:highlight w:val="yellow"/>
              </w:rPr>
              <w:t xml:space="preserve"> identified for this section.</w:t>
            </w:r>
            <w:r w:rsidRPr="00270DE7">
              <w:rPr>
                <w:rFonts w:asciiTheme="minorHAnsi" w:eastAsia="MS Mincho" w:hAnsiTheme="minorHAnsi" w:cs="Calibri"/>
                <w:sz w:val="18"/>
                <w:szCs w:val="18"/>
              </w:rPr>
              <w:t xml:space="preserve"> </w:t>
            </w:r>
          </w:p>
        </w:tc>
      </w:tr>
    </w:tbl>
    <w:p w14:paraId="053C327E" w14:textId="77777777" w:rsidR="00FA3A0C" w:rsidRDefault="00FA3A0C" w:rsidP="000A1080">
      <w:pPr>
        <w:pStyle w:val="Header"/>
        <w:tabs>
          <w:tab w:val="clear" w:pos="4513"/>
          <w:tab w:val="center" w:pos="5795"/>
        </w:tabs>
        <w:spacing w:after="0"/>
        <w:ind w:right="95"/>
        <w:jc w:val="both"/>
        <w:rPr>
          <w:rFonts w:eastAsia="Arial Unicode MS" w:cs="Arial"/>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184BC6" w:rsidRPr="0030386E" w14:paraId="006F99CF" w14:textId="77777777" w:rsidTr="005036D1">
        <w:trPr>
          <w:trHeight w:val="218"/>
        </w:trPr>
        <w:tc>
          <w:tcPr>
            <w:tcW w:w="10774" w:type="dxa"/>
            <w:shd w:val="clear" w:color="auto" w:fill="35B3C1"/>
          </w:tcPr>
          <w:p w14:paraId="20B2A4F9" w14:textId="16D7948E" w:rsidR="0013360E" w:rsidRPr="0030386E" w:rsidRDefault="0013360E" w:rsidP="005C1619">
            <w:pPr>
              <w:spacing w:before="80" w:after="0"/>
              <w:ind w:right="95"/>
              <w:jc w:val="both"/>
              <w:rPr>
                <w:b/>
                <w:i/>
                <w:szCs w:val="20"/>
              </w:rPr>
            </w:pPr>
            <w:r w:rsidRPr="0030386E">
              <w:rPr>
                <w:b/>
                <w:color w:val="FFFFFF" w:themeColor="background1"/>
                <w:szCs w:val="20"/>
              </w:rPr>
              <w:t>FINANCES</w:t>
            </w:r>
          </w:p>
        </w:tc>
      </w:tr>
      <w:tr w:rsidR="0013360E" w:rsidRPr="0096183F" w14:paraId="5BCFA1CB" w14:textId="77777777" w:rsidTr="00CE5220">
        <w:trPr>
          <w:trHeight w:val="297"/>
        </w:trPr>
        <w:tc>
          <w:tcPr>
            <w:tcW w:w="10774" w:type="dxa"/>
            <w:shd w:val="clear" w:color="auto" w:fill="DAEEF3" w:themeFill="accent5" w:themeFillTint="33"/>
          </w:tcPr>
          <w:p w14:paraId="546C5A43" w14:textId="6C2BDE18" w:rsidR="0013360E" w:rsidRPr="0096183F" w:rsidRDefault="0013360E" w:rsidP="00CE5220">
            <w:pPr>
              <w:spacing w:after="0"/>
              <w:ind w:right="95"/>
              <w:jc w:val="both"/>
              <w:rPr>
                <w:b/>
                <w:sz w:val="16"/>
                <w:szCs w:val="16"/>
              </w:rPr>
            </w:pPr>
            <w:r w:rsidRPr="0096183F">
              <w:rPr>
                <w:i/>
                <w:sz w:val="16"/>
                <w:szCs w:val="16"/>
              </w:rPr>
              <w:t xml:space="preserve">Briefly outline financial </w:t>
            </w:r>
            <w:r w:rsidR="00C51230" w:rsidRPr="0096183F">
              <w:rPr>
                <w:i/>
                <w:sz w:val="16"/>
                <w:szCs w:val="16"/>
              </w:rPr>
              <w:t>stability</w:t>
            </w:r>
            <w:r w:rsidRPr="0096183F">
              <w:rPr>
                <w:i/>
                <w:sz w:val="16"/>
                <w:szCs w:val="16"/>
              </w:rPr>
              <w:t xml:space="preserve">, as demonstrated through past practices of financial management, </w:t>
            </w:r>
            <w:r w:rsidR="00C51230" w:rsidRPr="0096183F">
              <w:rPr>
                <w:i/>
                <w:sz w:val="16"/>
                <w:szCs w:val="16"/>
              </w:rPr>
              <w:t xml:space="preserve">source of </w:t>
            </w:r>
            <w:r w:rsidR="007469F3" w:rsidRPr="0096183F">
              <w:rPr>
                <w:i/>
                <w:sz w:val="16"/>
                <w:szCs w:val="16"/>
              </w:rPr>
              <w:t xml:space="preserve">applicant </w:t>
            </w:r>
            <w:r w:rsidR="00C51230" w:rsidRPr="0096183F">
              <w:rPr>
                <w:rFonts w:eastAsia="MS Mincho" w:cs="Calibri"/>
                <w:i/>
                <w:sz w:val="16"/>
                <w:szCs w:val="16"/>
              </w:rPr>
              <w:t>carer</w:t>
            </w:r>
            <w:r w:rsidR="00D2397F" w:rsidRPr="0096183F">
              <w:rPr>
                <w:rFonts w:eastAsia="MS Mincho" w:cs="Calibri"/>
                <w:i/>
                <w:sz w:val="16"/>
                <w:szCs w:val="16"/>
              </w:rPr>
              <w:t>’</w:t>
            </w:r>
            <w:r w:rsidR="00C51230" w:rsidRPr="0096183F">
              <w:rPr>
                <w:rFonts w:eastAsia="MS Mincho" w:cs="Calibri"/>
                <w:i/>
                <w:sz w:val="16"/>
                <w:szCs w:val="16"/>
              </w:rPr>
              <w:t>s</w:t>
            </w:r>
            <w:r w:rsidR="00C51230" w:rsidRPr="0096183F">
              <w:rPr>
                <w:i/>
                <w:sz w:val="16"/>
                <w:szCs w:val="16"/>
              </w:rPr>
              <w:t xml:space="preserve"> income, stability of</w:t>
            </w:r>
            <w:r w:rsidR="007469F3" w:rsidRPr="0096183F">
              <w:rPr>
                <w:i/>
                <w:sz w:val="16"/>
                <w:szCs w:val="16"/>
              </w:rPr>
              <w:t xml:space="preserve"> applicant </w:t>
            </w:r>
            <w:r w:rsidR="00C51230" w:rsidRPr="0096183F">
              <w:rPr>
                <w:rFonts w:eastAsia="MS Mincho" w:cs="Calibri"/>
                <w:i/>
                <w:sz w:val="16"/>
                <w:szCs w:val="16"/>
              </w:rPr>
              <w:t>carer</w:t>
            </w:r>
            <w:r w:rsidR="00D2397F" w:rsidRPr="0096183F">
              <w:rPr>
                <w:rFonts w:eastAsia="MS Mincho" w:cs="Calibri"/>
                <w:i/>
                <w:sz w:val="16"/>
                <w:szCs w:val="16"/>
              </w:rPr>
              <w:t>’</w:t>
            </w:r>
            <w:r w:rsidR="00C51230" w:rsidRPr="0096183F">
              <w:rPr>
                <w:rFonts w:eastAsia="MS Mincho" w:cs="Calibri"/>
                <w:i/>
                <w:sz w:val="16"/>
                <w:szCs w:val="16"/>
              </w:rPr>
              <w:t>s</w:t>
            </w:r>
            <w:r w:rsidR="00C51230" w:rsidRPr="0096183F">
              <w:rPr>
                <w:i/>
                <w:sz w:val="16"/>
                <w:szCs w:val="16"/>
              </w:rPr>
              <w:t xml:space="preserve"> employment, </w:t>
            </w:r>
            <w:r w:rsidRPr="0096183F">
              <w:rPr>
                <w:i/>
                <w:sz w:val="16"/>
                <w:szCs w:val="16"/>
              </w:rPr>
              <w:t xml:space="preserve">current financial situation and </w:t>
            </w:r>
            <w:r w:rsidR="006C1391" w:rsidRPr="0096183F">
              <w:rPr>
                <w:i/>
                <w:sz w:val="16"/>
                <w:szCs w:val="16"/>
              </w:rPr>
              <w:t>current/</w:t>
            </w:r>
            <w:r w:rsidRPr="0096183F">
              <w:rPr>
                <w:i/>
                <w:sz w:val="16"/>
                <w:szCs w:val="16"/>
              </w:rPr>
              <w:t>predicted</w:t>
            </w:r>
            <w:r w:rsidR="006C1391" w:rsidRPr="0096183F">
              <w:rPr>
                <w:i/>
                <w:sz w:val="16"/>
                <w:szCs w:val="16"/>
              </w:rPr>
              <w:t xml:space="preserve"> </w:t>
            </w:r>
            <w:r w:rsidRPr="0096183F">
              <w:rPr>
                <w:i/>
                <w:sz w:val="16"/>
                <w:szCs w:val="16"/>
              </w:rPr>
              <w:t xml:space="preserve">impact of </w:t>
            </w:r>
            <w:r w:rsidR="006C1391" w:rsidRPr="0096183F">
              <w:rPr>
                <w:i/>
                <w:sz w:val="16"/>
                <w:szCs w:val="16"/>
              </w:rPr>
              <w:t xml:space="preserve">providing </w:t>
            </w:r>
            <w:r w:rsidR="00C51230" w:rsidRPr="0096183F">
              <w:rPr>
                <w:i/>
                <w:sz w:val="16"/>
                <w:szCs w:val="16"/>
              </w:rPr>
              <w:t xml:space="preserve">care provision on </w:t>
            </w:r>
            <w:r w:rsidR="00D40E3A" w:rsidRPr="0096183F">
              <w:rPr>
                <w:i/>
                <w:sz w:val="16"/>
                <w:szCs w:val="16"/>
              </w:rPr>
              <w:t>the</w:t>
            </w:r>
            <w:r w:rsidR="007469F3" w:rsidRPr="0096183F">
              <w:rPr>
                <w:i/>
                <w:sz w:val="16"/>
                <w:szCs w:val="16"/>
              </w:rPr>
              <w:t xml:space="preserve"> applicant</w:t>
            </w:r>
            <w:r w:rsidR="00D40E3A" w:rsidRPr="0096183F">
              <w:rPr>
                <w:i/>
                <w:sz w:val="16"/>
                <w:szCs w:val="16"/>
              </w:rPr>
              <w:t xml:space="preserve"> </w:t>
            </w:r>
            <w:r w:rsidR="00D40E3A" w:rsidRPr="0096183F">
              <w:rPr>
                <w:rFonts w:eastAsia="MS Mincho" w:cs="Calibri"/>
                <w:i/>
                <w:sz w:val="16"/>
                <w:szCs w:val="16"/>
              </w:rPr>
              <w:t>carer</w:t>
            </w:r>
            <w:r w:rsidR="00D2397F" w:rsidRPr="0096183F">
              <w:rPr>
                <w:rFonts w:eastAsia="MS Mincho" w:cs="Calibri"/>
                <w:i/>
                <w:sz w:val="16"/>
                <w:szCs w:val="16"/>
              </w:rPr>
              <w:t>’</w:t>
            </w:r>
            <w:r w:rsidR="00862767" w:rsidRPr="0096183F">
              <w:rPr>
                <w:i/>
                <w:sz w:val="16"/>
                <w:szCs w:val="16"/>
              </w:rPr>
              <w:t>s</w:t>
            </w:r>
            <w:r w:rsidR="00D40E3A" w:rsidRPr="0096183F">
              <w:rPr>
                <w:i/>
                <w:sz w:val="16"/>
                <w:szCs w:val="16"/>
              </w:rPr>
              <w:t xml:space="preserve"> household </w:t>
            </w:r>
            <w:r w:rsidR="00C51230" w:rsidRPr="0096183F">
              <w:rPr>
                <w:i/>
                <w:sz w:val="16"/>
                <w:szCs w:val="16"/>
              </w:rPr>
              <w:t>finance</w:t>
            </w:r>
            <w:r w:rsidR="00D40E3A" w:rsidRPr="0096183F">
              <w:rPr>
                <w:i/>
                <w:sz w:val="16"/>
                <w:szCs w:val="16"/>
              </w:rPr>
              <w:t>s</w:t>
            </w:r>
            <w:r w:rsidR="00C51230" w:rsidRPr="0096183F">
              <w:rPr>
                <w:i/>
                <w:sz w:val="16"/>
                <w:szCs w:val="16"/>
              </w:rPr>
              <w:t xml:space="preserve">.  </w:t>
            </w:r>
          </w:p>
        </w:tc>
      </w:tr>
      <w:tr w:rsidR="002420E2" w:rsidRPr="003305E6" w14:paraId="25C2F333" w14:textId="77777777" w:rsidTr="0013360E">
        <w:tc>
          <w:tcPr>
            <w:tcW w:w="10774" w:type="dxa"/>
            <w:shd w:val="clear" w:color="auto" w:fill="auto"/>
          </w:tcPr>
          <w:p w14:paraId="4A43F9F0" w14:textId="3149AD09" w:rsidR="001742AB" w:rsidRPr="004E260D" w:rsidRDefault="00B86081" w:rsidP="001742AB">
            <w:pPr>
              <w:spacing w:before="40" w:after="40"/>
              <w:ind w:right="95"/>
              <w:jc w:val="both"/>
              <w:rPr>
                <w:rFonts w:eastAsia="MS Mincho" w:cs="Calibri"/>
                <w:i/>
                <w:color w:val="FF0000"/>
                <w:sz w:val="18"/>
                <w:szCs w:val="18"/>
              </w:rPr>
            </w:pPr>
            <w:r>
              <w:rPr>
                <w:rFonts w:eastAsia="MS Mincho" w:cs="Calibri"/>
                <w:i/>
                <w:color w:val="FF0000"/>
                <w:sz w:val="18"/>
                <w:szCs w:val="18"/>
              </w:rPr>
              <w:t>C</w:t>
            </w:r>
            <w:r w:rsidR="001742AB" w:rsidRPr="004E260D">
              <w:rPr>
                <w:rFonts w:eastAsia="MS Mincho" w:cs="Calibri"/>
                <w:i/>
                <w:color w:val="FF0000"/>
                <w:sz w:val="18"/>
                <w:szCs w:val="18"/>
              </w:rPr>
              <w:t>omments and analysis to include strengths, assessment of risks and mitigating factors</w:t>
            </w:r>
          </w:p>
          <w:p w14:paraId="6F00F85D" w14:textId="77777777" w:rsidR="0006287F" w:rsidRPr="004E260D" w:rsidRDefault="0006287F" w:rsidP="000A1080">
            <w:pPr>
              <w:spacing w:before="40" w:after="40"/>
              <w:ind w:right="95"/>
              <w:jc w:val="both"/>
              <w:rPr>
                <w:rFonts w:asciiTheme="minorHAnsi" w:hAnsiTheme="minorHAnsi" w:cs="Calibri"/>
                <w:sz w:val="18"/>
                <w:szCs w:val="18"/>
              </w:rPr>
            </w:pPr>
            <w:r w:rsidRPr="004E260D">
              <w:rPr>
                <w:rFonts w:asciiTheme="minorHAnsi" w:hAnsiTheme="minorHAnsi" w:cs="Calibri"/>
                <w:sz w:val="18"/>
                <w:szCs w:val="18"/>
              </w:rPr>
              <w:fldChar w:fldCharType="begin">
                <w:ffData>
                  <w:name w:val=""/>
                  <w:enabled/>
                  <w:calcOnExit w:val="0"/>
                  <w:textInput/>
                </w:ffData>
              </w:fldChar>
            </w:r>
            <w:r w:rsidRPr="004E260D">
              <w:rPr>
                <w:rFonts w:asciiTheme="minorHAnsi" w:hAnsiTheme="minorHAnsi" w:cs="Calibri"/>
                <w:sz w:val="18"/>
                <w:szCs w:val="18"/>
              </w:rPr>
              <w:instrText xml:space="preserve"> FORMTEXT </w:instrText>
            </w:r>
            <w:r w:rsidRPr="004E260D">
              <w:rPr>
                <w:rFonts w:asciiTheme="minorHAnsi" w:hAnsiTheme="minorHAnsi" w:cs="Calibri"/>
                <w:sz w:val="18"/>
                <w:szCs w:val="18"/>
              </w:rPr>
            </w:r>
            <w:r w:rsidRPr="004E260D">
              <w:rPr>
                <w:rFonts w:asciiTheme="minorHAnsi" w:hAnsiTheme="minorHAnsi" w:cs="Calibri"/>
                <w:sz w:val="18"/>
                <w:szCs w:val="18"/>
              </w:rPr>
              <w:fldChar w:fldCharType="separate"/>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fldChar w:fldCharType="end"/>
            </w:r>
          </w:p>
          <w:p w14:paraId="71C7EE67" w14:textId="77777777" w:rsidR="00727627" w:rsidRDefault="007068E8" w:rsidP="000A1080">
            <w:pPr>
              <w:spacing w:before="40" w:after="40"/>
              <w:ind w:right="95"/>
              <w:jc w:val="both"/>
              <w:rPr>
                <w:rFonts w:asciiTheme="minorHAnsi" w:eastAsia="MS Mincho" w:hAnsiTheme="minorHAnsi" w:cs="Calibri"/>
                <w:sz w:val="18"/>
                <w:szCs w:val="18"/>
              </w:rPr>
            </w:pPr>
            <w:r w:rsidRPr="004E260D">
              <w:rPr>
                <w:rFonts w:asciiTheme="minorHAnsi" w:eastAsia="MS Mincho" w:hAnsiTheme="minorHAnsi" w:cs="Calibri"/>
                <w:sz w:val="18"/>
                <w:szCs w:val="18"/>
              </w:rPr>
              <w:t xml:space="preserve">The assessor is </w:t>
            </w:r>
            <w:r w:rsidRPr="00A84684">
              <w:rPr>
                <w:rFonts w:asciiTheme="minorHAnsi" w:hAnsiTheme="minorHAnsi"/>
                <w:sz w:val="18"/>
                <w:highlight w:val="yellow"/>
              </w:rPr>
              <w:t>satisfied</w:t>
            </w:r>
            <w:r w:rsidR="00E50866" w:rsidRPr="00A84684">
              <w:rPr>
                <w:rFonts w:asciiTheme="minorHAnsi" w:hAnsiTheme="minorHAnsi"/>
                <w:sz w:val="18"/>
                <w:highlight w:val="yellow"/>
              </w:rPr>
              <w:t>/not satisfied</w:t>
            </w:r>
            <w:r w:rsidRPr="00A84684">
              <w:rPr>
                <w:rFonts w:asciiTheme="minorHAnsi" w:hAnsiTheme="minorHAnsi"/>
                <w:sz w:val="18"/>
              </w:rPr>
              <w:t xml:space="preserve"> </w:t>
            </w:r>
            <w:r w:rsidRPr="004E260D">
              <w:rPr>
                <w:rFonts w:asciiTheme="minorHAnsi" w:eastAsia="MS Mincho" w:hAnsiTheme="minorHAnsi" w:cs="Calibri"/>
                <w:sz w:val="18"/>
                <w:szCs w:val="18"/>
              </w:rPr>
              <w:t>that the applicant carers have a stable source of income that is sufficient to maintain their household</w:t>
            </w:r>
            <w:r w:rsidR="006B4D4F">
              <w:rPr>
                <w:rFonts w:asciiTheme="minorHAnsi" w:eastAsia="MS Mincho" w:hAnsiTheme="minorHAnsi" w:cs="Calibri"/>
                <w:sz w:val="18"/>
                <w:szCs w:val="18"/>
              </w:rPr>
              <w:t xml:space="preserve"> and maintain the needs of the child/ren or young person</w:t>
            </w:r>
            <w:r w:rsidRPr="004E260D">
              <w:rPr>
                <w:rFonts w:asciiTheme="minorHAnsi" w:eastAsia="MS Mincho" w:hAnsiTheme="minorHAnsi" w:cs="Calibri"/>
                <w:sz w:val="18"/>
                <w:szCs w:val="18"/>
              </w:rPr>
              <w:t>.</w:t>
            </w:r>
            <w:r w:rsidR="00C55D89" w:rsidRPr="004E260D">
              <w:rPr>
                <w:rFonts w:asciiTheme="minorHAnsi" w:eastAsia="MS Mincho" w:hAnsiTheme="minorHAnsi" w:cs="Calibri"/>
                <w:sz w:val="18"/>
                <w:szCs w:val="18"/>
              </w:rPr>
              <w:t xml:space="preserve"> </w:t>
            </w:r>
          </w:p>
          <w:p w14:paraId="665D5641" w14:textId="24CD7F7B" w:rsidR="002420E2" w:rsidRPr="00054230" w:rsidRDefault="00C55D89" w:rsidP="000A1080">
            <w:pPr>
              <w:spacing w:before="40" w:after="40"/>
              <w:ind w:right="95"/>
              <w:jc w:val="both"/>
              <w:rPr>
                <w:rFonts w:asciiTheme="minorHAnsi" w:eastAsia="MS Mincho" w:hAnsiTheme="minorHAnsi" w:cs="Calibri"/>
                <w:sz w:val="16"/>
                <w:szCs w:val="16"/>
              </w:rPr>
            </w:pPr>
            <w:r w:rsidRPr="00A84684">
              <w:rPr>
                <w:rFonts w:asciiTheme="minorHAnsi" w:hAnsiTheme="minorHAnsi"/>
                <w:sz w:val="18"/>
                <w:highlight w:val="yellow"/>
              </w:rPr>
              <w:t>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have been discussed including mitigating strategies and have been summarised at the end of this report. OR T</w:t>
            </w:r>
            <w:r w:rsidR="006E614C" w:rsidRPr="00A84684">
              <w:rPr>
                <w:rFonts w:asciiTheme="minorHAnsi" w:hAnsiTheme="minorHAnsi"/>
                <w:sz w:val="18"/>
                <w:highlight w:val="yellow"/>
              </w:rPr>
              <w:t>here have been no risks/considerations</w:t>
            </w:r>
            <w:r w:rsidRPr="00A84684">
              <w:rPr>
                <w:rFonts w:asciiTheme="minorHAnsi" w:hAnsiTheme="minorHAnsi"/>
                <w:sz w:val="18"/>
                <w:highlight w:val="yellow"/>
              </w:rPr>
              <w:t xml:space="preserve"> identified for this section.</w:t>
            </w:r>
            <w:r w:rsidRPr="004E260D">
              <w:rPr>
                <w:rFonts w:asciiTheme="minorHAnsi" w:eastAsia="MS Mincho" w:hAnsiTheme="minorHAnsi" w:cs="Calibri"/>
                <w:sz w:val="18"/>
                <w:szCs w:val="18"/>
              </w:rPr>
              <w:t xml:space="preserve"> </w:t>
            </w:r>
          </w:p>
        </w:tc>
      </w:tr>
    </w:tbl>
    <w:p w14:paraId="1E054938" w14:textId="77777777" w:rsidR="00461418" w:rsidRPr="003305E6" w:rsidRDefault="00461418" w:rsidP="000A1080">
      <w:pPr>
        <w:spacing w:after="0"/>
        <w:ind w:right="95"/>
        <w:rPr>
          <w:rFonts w:asciiTheme="minorHAnsi" w:hAnsiTheme="minorHAnsi"/>
          <w:b/>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A57048" w:rsidRPr="0030386E" w14:paraId="737E7D78" w14:textId="77777777" w:rsidTr="00530570">
        <w:trPr>
          <w:trHeight w:val="403"/>
        </w:trPr>
        <w:tc>
          <w:tcPr>
            <w:tcW w:w="10774" w:type="dxa"/>
            <w:shd w:val="clear" w:color="auto" w:fill="35B3C1"/>
          </w:tcPr>
          <w:p w14:paraId="75F28252" w14:textId="5CE99EE9" w:rsidR="00A57048" w:rsidRPr="0030386E" w:rsidRDefault="001A018A" w:rsidP="005C1619">
            <w:pPr>
              <w:spacing w:before="80" w:after="0"/>
              <w:ind w:right="95"/>
              <w:jc w:val="both"/>
              <w:rPr>
                <w:rFonts w:asciiTheme="minorHAnsi" w:hAnsiTheme="minorHAnsi"/>
                <w:b/>
                <w:i/>
                <w:szCs w:val="20"/>
              </w:rPr>
            </w:pPr>
            <w:r w:rsidRPr="0030386E">
              <w:rPr>
                <w:rFonts w:asciiTheme="minorHAnsi" w:hAnsiTheme="minorHAnsi"/>
                <w:b/>
                <w:color w:val="FFFFFF" w:themeColor="background1"/>
                <w:szCs w:val="20"/>
              </w:rPr>
              <w:t>COMMUNICATION SKILLS AND ABILITY TO WORK AS PART OF A CARE TEAM</w:t>
            </w:r>
          </w:p>
        </w:tc>
      </w:tr>
      <w:tr w:rsidR="001A018A" w:rsidRPr="0096183F" w14:paraId="6230B8E4" w14:textId="77777777" w:rsidTr="005D06E5">
        <w:trPr>
          <w:trHeight w:val="277"/>
        </w:trPr>
        <w:tc>
          <w:tcPr>
            <w:tcW w:w="10774" w:type="dxa"/>
            <w:shd w:val="clear" w:color="auto" w:fill="DAEEF3" w:themeFill="accent5" w:themeFillTint="33"/>
          </w:tcPr>
          <w:p w14:paraId="56A06432" w14:textId="0319A6FE" w:rsidR="001A018A" w:rsidRPr="0096183F" w:rsidRDefault="001A018A" w:rsidP="0082647D">
            <w:pPr>
              <w:spacing w:after="0"/>
              <w:ind w:right="95"/>
              <w:jc w:val="both"/>
              <w:rPr>
                <w:rFonts w:asciiTheme="minorHAnsi" w:hAnsiTheme="minorHAnsi"/>
                <w:b/>
                <w:sz w:val="16"/>
                <w:szCs w:val="16"/>
              </w:rPr>
            </w:pPr>
            <w:r w:rsidRPr="0096183F">
              <w:rPr>
                <w:rFonts w:asciiTheme="minorHAnsi" w:hAnsiTheme="minorHAnsi"/>
                <w:i/>
                <w:sz w:val="16"/>
                <w:szCs w:val="16"/>
              </w:rPr>
              <w:t xml:space="preserve">Outline each </w:t>
            </w:r>
            <w:r w:rsidR="007469F3" w:rsidRPr="0096183F">
              <w:rPr>
                <w:rFonts w:asciiTheme="minorHAnsi" w:hAnsiTheme="minorHAnsi"/>
                <w:i/>
                <w:sz w:val="16"/>
                <w:szCs w:val="16"/>
              </w:rPr>
              <w:t xml:space="preserve">applicant </w:t>
            </w:r>
            <w:r w:rsidR="002D4CA7" w:rsidRPr="0096183F">
              <w:rPr>
                <w:rFonts w:asciiTheme="minorHAnsi" w:eastAsia="MS Mincho" w:hAnsiTheme="minorHAnsi" w:cs="Calibri"/>
                <w:i/>
                <w:sz w:val="16"/>
                <w:szCs w:val="16"/>
              </w:rPr>
              <w:t>carer</w:t>
            </w:r>
            <w:r w:rsidR="00A354BA" w:rsidRPr="0096183F">
              <w:rPr>
                <w:rFonts w:asciiTheme="minorHAnsi" w:eastAsia="MS Mincho" w:hAnsiTheme="minorHAnsi" w:cs="Calibri"/>
                <w:i/>
                <w:sz w:val="16"/>
                <w:szCs w:val="16"/>
              </w:rPr>
              <w:t>’s</w:t>
            </w:r>
            <w:r w:rsidR="002D4CA7" w:rsidRPr="0096183F">
              <w:rPr>
                <w:rFonts w:asciiTheme="minorHAnsi" w:hAnsiTheme="minorHAnsi"/>
                <w:i/>
                <w:sz w:val="16"/>
                <w:szCs w:val="16"/>
              </w:rPr>
              <w:t xml:space="preserve"> </w:t>
            </w:r>
            <w:r w:rsidRPr="0096183F">
              <w:rPr>
                <w:rFonts w:asciiTheme="minorHAnsi" w:hAnsiTheme="minorHAnsi"/>
                <w:i/>
                <w:sz w:val="16"/>
                <w:szCs w:val="16"/>
              </w:rPr>
              <w:t>communication style, skills, strengths and challenges (self-reported, other reported and assessor observed) and evaluate these in the context of care provision and care team involvement. Include any examples of advocacy or conflict resolution in a group setting (</w:t>
            </w:r>
            <w:r w:rsidR="009629A7" w:rsidRPr="0096183F">
              <w:rPr>
                <w:rFonts w:asciiTheme="minorHAnsi" w:eastAsia="MS Mincho" w:hAnsiTheme="minorHAnsi" w:cs="Calibri"/>
                <w:i/>
                <w:sz w:val="16"/>
                <w:szCs w:val="16"/>
              </w:rPr>
              <w:t>for example,</w:t>
            </w:r>
            <w:r w:rsidRPr="0096183F">
              <w:rPr>
                <w:rFonts w:asciiTheme="minorHAnsi" w:hAnsiTheme="minorHAnsi"/>
                <w:i/>
                <w:sz w:val="16"/>
                <w:szCs w:val="16"/>
              </w:rPr>
              <w:t xml:space="preserve"> at work, school, or in the community).</w:t>
            </w:r>
            <w:r w:rsidR="00DD5203" w:rsidRPr="0096183F">
              <w:rPr>
                <w:rFonts w:asciiTheme="minorHAnsi" w:hAnsiTheme="minorHAnsi"/>
                <w:i/>
                <w:sz w:val="16"/>
                <w:szCs w:val="16"/>
              </w:rPr>
              <w:t xml:space="preserve"> If currently provid</w:t>
            </w:r>
            <w:r w:rsidR="005848FF" w:rsidRPr="0096183F">
              <w:rPr>
                <w:rFonts w:asciiTheme="minorHAnsi" w:hAnsiTheme="minorHAnsi"/>
                <w:i/>
                <w:sz w:val="16"/>
                <w:szCs w:val="16"/>
              </w:rPr>
              <w:t xml:space="preserve">ing care, provide evidence of how they work with care team professionals. </w:t>
            </w:r>
          </w:p>
        </w:tc>
      </w:tr>
      <w:tr w:rsidR="002420E2" w:rsidRPr="003305E6" w14:paraId="4F9A427F" w14:textId="77777777" w:rsidTr="001A018A">
        <w:tc>
          <w:tcPr>
            <w:tcW w:w="10774" w:type="dxa"/>
            <w:shd w:val="clear" w:color="auto" w:fill="auto"/>
          </w:tcPr>
          <w:p w14:paraId="1F5C6E5D" w14:textId="4DCA26C3" w:rsidR="001742AB" w:rsidRPr="00467C50" w:rsidRDefault="001742AB" w:rsidP="001742AB">
            <w:pPr>
              <w:spacing w:before="40" w:after="40"/>
              <w:ind w:right="95"/>
              <w:jc w:val="both"/>
              <w:rPr>
                <w:rFonts w:eastAsia="MS Mincho" w:cs="Calibri"/>
                <w:i/>
                <w:color w:val="FF0000"/>
                <w:sz w:val="16"/>
                <w:szCs w:val="16"/>
              </w:rPr>
            </w:pPr>
            <w:r w:rsidRPr="00467C50">
              <w:rPr>
                <w:rFonts w:eastAsia="MS Mincho" w:cs="Calibri"/>
                <w:i/>
                <w:color w:val="FF0000"/>
                <w:sz w:val="16"/>
                <w:szCs w:val="16"/>
              </w:rPr>
              <w:t>Comments and analysis to include strengths, assessment of risks and mitigating factors</w:t>
            </w:r>
          </w:p>
          <w:p w14:paraId="1D92522C" w14:textId="77777777" w:rsidR="0006287F" w:rsidRPr="004E260D" w:rsidRDefault="0006287F" w:rsidP="000A1080">
            <w:pPr>
              <w:spacing w:before="40" w:after="40"/>
              <w:ind w:right="95"/>
              <w:jc w:val="both"/>
              <w:rPr>
                <w:rFonts w:asciiTheme="minorHAnsi" w:hAnsiTheme="minorHAnsi" w:cs="Calibri"/>
                <w:sz w:val="18"/>
                <w:szCs w:val="18"/>
              </w:rPr>
            </w:pPr>
            <w:r w:rsidRPr="004E260D">
              <w:rPr>
                <w:rFonts w:asciiTheme="minorHAnsi" w:hAnsiTheme="minorHAnsi" w:cs="Calibri"/>
                <w:sz w:val="18"/>
                <w:szCs w:val="18"/>
              </w:rPr>
              <w:fldChar w:fldCharType="begin">
                <w:ffData>
                  <w:name w:val=""/>
                  <w:enabled/>
                  <w:calcOnExit w:val="0"/>
                  <w:textInput/>
                </w:ffData>
              </w:fldChar>
            </w:r>
            <w:r w:rsidRPr="004E260D">
              <w:rPr>
                <w:rFonts w:asciiTheme="minorHAnsi" w:hAnsiTheme="minorHAnsi" w:cs="Calibri"/>
                <w:sz w:val="18"/>
                <w:szCs w:val="18"/>
              </w:rPr>
              <w:instrText xml:space="preserve"> FORMTEXT </w:instrText>
            </w:r>
            <w:r w:rsidRPr="004E260D">
              <w:rPr>
                <w:rFonts w:asciiTheme="minorHAnsi" w:hAnsiTheme="minorHAnsi" w:cs="Calibri"/>
                <w:sz w:val="18"/>
                <w:szCs w:val="18"/>
              </w:rPr>
            </w:r>
            <w:r w:rsidRPr="004E260D">
              <w:rPr>
                <w:rFonts w:asciiTheme="minorHAnsi" w:hAnsiTheme="minorHAnsi" w:cs="Calibri"/>
                <w:sz w:val="18"/>
                <w:szCs w:val="18"/>
              </w:rPr>
              <w:fldChar w:fldCharType="separate"/>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t> </w:t>
            </w:r>
            <w:r w:rsidRPr="004E260D">
              <w:rPr>
                <w:rFonts w:asciiTheme="minorHAnsi" w:hAnsiTheme="minorHAnsi" w:cs="Calibri"/>
                <w:sz w:val="18"/>
                <w:szCs w:val="18"/>
              </w:rPr>
              <w:fldChar w:fldCharType="end"/>
            </w:r>
          </w:p>
          <w:p w14:paraId="3D5C3338" w14:textId="414F5DBE" w:rsidR="00727627" w:rsidRDefault="00EB72C1" w:rsidP="004E260D">
            <w:pPr>
              <w:spacing w:before="40" w:after="40"/>
              <w:ind w:right="95"/>
              <w:jc w:val="both"/>
              <w:rPr>
                <w:rFonts w:asciiTheme="minorHAnsi" w:eastAsia="MS Mincho" w:hAnsiTheme="minorHAnsi" w:cs="Calibri"/>
                <w:sz w:val="18"/>
                <w:szCs w:val="18"/>
              </w:rPr>
            </w:pPr>
            <w:r w:rsidRPr="004E260D">
              <w:rPr>
                <w:rFonts w:asciiTheme="minorHAnsi" w:eastAsia="MS Mincho" w:hAnsiTheme="minorHAnsi" w:cs="Calibri"/>
                <w:sz w:val="18"/>
                <w:szCs w:val="18"/>
              </w:rPr>
              <w:t>Based on conversations with the applicant carer/s and third</w:t>
            </w:r>
            <w:r w:rsidR="00877A7E">
              <w:rPr>
                <w:rFonts w:asciiTheme="minorHAnsi" w:eastAsia="MS Mincho" w:hAnsiTheme="minorHAnsi" w:cs="Calibri"/>
                <w:sz w:val="18"/>
                <w:szCs w:val="18"/>
              </w:rPr>
              <w:t>-</w:t>
            </w:r>
            <w:r w:rsidRPr="004E260D">
              <w:rPr>
                <w:rFonts w:asciiTheme="minorHAnsi" w:eastAsia="MS Mincho" w:hAnsiTheme="minorHAnsi" w:cs="Calibri"/>
                <w:sz w:val="18"/>
                <w:szCs w:val="18"/>
              </w:rPr>
              <w:t>party evidence discussed above</w:t>
            </w:r>
            <w:r w:rsidR="00915D51" w:rsidRPr="004E260D">
              <w:rPr>
                <w:rFonts w:asciiTheme="minorHAnsi" w:eastAsia="MS Mincho" w:hAnsiTheme="minorHAnsi" w:cs="Calibri"/>
                <w:sz w:val="18"/>
                <w:szCs w:val="18"/>
              </w:rPr>
              <w:t xml:space="preserve">, the </w:t>
            </w:r>
            <w:r w:rsidR="007068E8" w:rsidRPr="004E260D">
              <w:rPr>
                <w:rFonts w:asciiTheme="minorHAnsi" w:eastAsia="MS Mincho" w:hAnsiTheme="minorHAnsi" w:cs="Calibri"/>
                <w:sz w:val="18"/>
                <w:szCs w:val="18"/>
              </w:rPr>
              <w:t xml:space="preserve">assessor is </w:t>
            </w:r>
            <w:r w:rsidR="007068E8" w:rsidRPr="00A84684">
              <w:rPr>
                <w:rFonts w:asciiTheme="minorHAnsi" w:hAnsiTheme="minorHAnsi"/>
                <w:sz w:val="18"/>
                <w:highlight w:val="yellow"/>
              </w:rPr>
              <w:t>satisfied</w:t>
            </w:r>
            <w:r w:rsidR="00E50866" w:rsidRPr="00A84684">
              <w:rPr>
                <w:rFonts w:asciiTheme="minorHAnsi" w:hAnsiTheme="minorHAnsi"/>
                <w:sz w:val="18"/>
                <w:highlight w:val="yellow"/>
              </w:rPr>
              <w:t>/not satisfied</w:t>
            </w:r>
            <w:r w:rsidR="007068E8" w:rsidRPr="00A84684">
              <w:rPr>
                <w:rFonts w:asciiTheme="minorHAnsi" w:hAnsiTheme="minorHAnsi"/>
                <w:sz w:val="18"/>
              </w:rPr>
              <w:t xml:space="preserve"> </w:t>
            </w:r>
            <w:r w:rsidR="007068E8" w:rsidRPr="004E260D">
              <w:rPr>
                <w:rFonts w:asciiTheme="minorHAnsi" w:eastAsia="MS Mincho" w:hAnsiTheme="minorHAnsi" w:cs="Calibri"/>
                <w:sz w:val="18"/>
                <w:szCs w:val="18"/>
              </w:rPr>
              <w:t xml:space="preserve">that the </w:t>
            </w:r>
            <w:r w:rsidR="007469F3">
              <w:rPr>
                <w:rFonts w:asciiTheme="minorHAnsi" w:eastAsia="MS Mincho" w:hAnsiTheme="minorHAnsi" w:cs="Calibri"/>
                <w:sz w:val="18"/>
                <w:szCs w:val="18"/>
              </w:rPr>
              <w:t xml:space="preserve">applicant </w:t>
            </w:r>
            <w:r w:rsidR="007068E8" w:rsidRPr="004E260D">
              <w:rPr>
                <w:rFonts w:asciiTheme="minorHAnsi" w:eastAsia="MS Mincho" w:hAnsiTheme="minorHAnsi" w:cs="Calibri"/>
                <w:sz w:val="18"/>
                <w:szCs w:val="18"/>
              </w:rPr>
              <w:t>carers are committed to working in partnership with the care team and will accept support.</w:t>
            </w:r>
            <w:r w:rsidR="004E260D">
              <w:rPr>
                <w:rFonts w:asciiTheme="minorHAnsi" w:eastAsia="MS Mincho" w:hAnsiTheme="minorHAnsi" w:cs="Calibri"/>
                <w:sz w:val="18"/>
                <w:szCs w:val="18"/>
              </w:rPr>
              <w:t xml:space="preserve"> </w:t>
            </w:r>
          </w:p>
          <w:p w14:paraId="4E167BDA" w14:textId="74DED88C" w:rsidR="00727627" w:rsidRPr="00E50866" w:rsidRDefault="004E260D" w:rsidP="004E260D">
            <w:pPr>
              <w:spacing w:before="40" w:after="40"/>
              <w:ind w:right="95"/>
              <w:jc w:val="both"/>
              <w:rPr>
                <w:rFonts w:asciiTheme="minorHAnsi" w:eastAsia="MS Mincho" w:hAnsiTheme="minorHAnsi" w:cs="Calibri"/>
                <w:sz w:val="18"/>
                <w:szCs w:val="18"/>
              </w:rPr>
            </w:pPr>
            <w:r w:rsidRPr="00A84684">
              <w:rPr>
                <w:rFonts w:asciiTheme="minorHAnsi" w:hAnsiTheme="minorHAnsi"/>
                <w:sz w:val="18"/>
                <w:highlight w:val="yellow"/>
              </w:rPr>
              <w:t>Risks</w:t>
            </w:r>
            <w:r w:rsidR="006E614C" w:rsidRPr="00A84684">
              <w:rPr>
                <w:rFonts w:asciiTheme="minorHAnsi" w:hAnsiTheme="minorHAnsi"/>
                <w:sz w:val="18"/>
                <w:highlight w:val="yellow"/>
              </w:rPr>
              <w:t>/considerations</w:t>
            </w:r>
            <w:r w:rsidRPr="00A84684">
              <w:rPr>
                <w:rFonts w:asciiTheme="minorHAnsi" w:hAnsiTheme="minorHAnsi"/>
                <w:sz w:val="18"/>
                <w:highlight w:val="yellow"/>
              </w:rPr>
              <w:t xml:space="preserve"> identified have been discussed</w:t>
            </w:r>
            <w:r w:rsidR="00A354BA" w:rsidRPr="00A84684">
              <w:rPr>
                <w:rFonts w:asciiTheme="minorHAnsi" w:eastAsia="MS Mincho" w:hAnsiTheme="minorHAnsi" w:cs="Calibri"/>
                <w:sz w:val="18"/>
                <w:szCs w:val="18"/>
                <w:highlight w:val="yellow"/>
              </w:rPr>
              <w:t>,</w:t>
            </w:r>
            <w:r w:rsidRPr="00A84684">
              <w:rPr>
                <w:rFonts w:asciiTheme="minorHAnsi" w:hAnsiTheme="minorHAnsi"/>
                <w:sz w:val="18"/>
                <w:highlight w:val="yellow"/>
              </w:rPr>
              <w:t xml:space="preserve"> including mitigating strategies</w:t>
            </w:r>
            <w:r w:rsidR="00A354BA" w:rsidRPr="00A84684">
              <w:rPr>
                <w:rFonts w:asciiTheme="minorHAnsi" w:eastAsia="MS Mincho" w:hAnsiTheme="minorHAnsi" w:cs="Calibri"/>
                <w:sz w:val="18"/>
                <w:szCs w:val="18"/>
                <w:highlight w:val="yellow"/>
              </w:rPr>
              <w:t>. These</w:t>
            </w:r>
            <w:r w:rsidRPr="00A84684">
              <w:rPr>
                <w:rFonts w:asciiTheme="minorHAnsi" w:hAnsiTheme="minorHAnsi"/>
                <w:sz w:val="18"/>
                <w:highlight w:val="yellow"/>
              </w:rPr>
              <w:t xml:space="preserve"> have been summarised at the end of this report. OR T</w:t>
            </w:r>
            <w:r w:rsidR="006E614C" w:rsidRPr="00A84684">
              <w:rPr>
                <w:rFonts w:asciiTheme="minorHAnsi" w:hAnsiTheme="minorHAnsi"/>
                <w:sz w:val="18"/>
                <w:highlight w:val="yellow"/>
              </w:rPr>
              <w:t>here have been no risks/ considerations</w:t>
            </w:r>
            <w:r w:rsidRPr="00A84684">
              <w:rPr>
                <w:rFonts w:asciiTheme="minorHAnsi" w:hAnsiTheme="minorHAnsi"/>
                <w:sz w:val="18"/>
                <w:highlight w:val="yellow"/>
              </w:rPr>
              <w:t xml:space="preserve"> identified for this section.</w:t>
            </w:r>
            <w:r w:rsidRPr="00270DE7">
              <w:rPr>
                <w:rFonts w:asciiTheme="minorHAnsi" w:eastAsia="MS Mincho" w:hAnsiTheme="minorHAnsi" w:cs="Calibri"/>
                <w:sz w:val="18"/>
                <w:szCs w:val="18"/>
              </w:rPr>
              <w:t xml:space="preserve"> </w:t>
            </w:r>
          </w:p>
        </w:tc>
      </w:tr>
    </w:tbl>
    <w:p w14:paraId="6BF5ECFB" w14:textId="087DA004" w:rsidR="00317696" w:rsidRDefault="00317696" w:rsidP="000A1080">
      <w:pPr>
        <w:spacing w:after="0"/>
        <w:ind w:right="95"/>
        <w:rPr>
          <w:rFonts w:asciiTheme="minorHAnsi" w:hAnsiTheme="minorHAnsi"/>
          <w:b/>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0774"/>
      </w:tblGrid>
      <w:tr w:rsidR="009652C7" w:rsidRPr="0030386E" w14:paraId="0166AEBD" w14:textId="77777777" w:rsidTr="005036D1">
        <w:trPr>
          <w:trHeight w:val="253"/>
        </w:trPr>
        <w:tc>
          <w:tcPr>
            <w:tcW w:w="10774" w:type="dxa"/>
            <w:shd w:val="clear" w:color="auto" w:fill="35B3C1"/>
          </w:tcPr>
          <w:p w14:paraId="3F7833C4" w14:textId="09F69DA1" w:rsidR="009652C7" w:rsidRPr="0030386E" w:rsidRDefault="00741245" w:rsidP="005C1619">
            <w:pPr>
              <w:spacing w:before="80" w:after="0"/>
              <w:ind w:right="95"/>
              <w:jc w:val="both"/>
              <w:rPr>
                <w:rFonts w:asciiTheme="minorHAnsi" w:hAnsiTheme="minorHAnsi"/>
                <w:b/>
                <w:i/>
                <w:szCs w:val="20"/>
              </w:rPr>
            </w:pPr>
            <w:r>
              <w:rPr>
                <w:rFonts w:asciiTheme="minorHAnsi" w:hAnsiTheme="minorHAnsi"/>
                <w:b/>
                <w:color w:val="FFFFFF" w:themeColor="background1"/>
                <w:szCs w:val="20"/>
              </w:rPr>
              <w:t xml:space="preserve">CHILD </w:t>
            </w:r>
            <w:r w:rsidR="00E67774">
              <w:rPr>
                <w:rFonts w:asciiTheme="minorHAnsi" w:hAnsiTheme="minorHAnsi"/>
                <w:b/>
                <w:color w:val="FFFFFF" w:themeColor="background1"/>
                <w:szCs w:val="20"/>
              </w:rPr>
              <w:t xml:space="preserve">OR YOUNG PERSON’S </w:t>
            </w:r>
            <w:r w:rsidR="00A354BA">
              <w:rPr>
                <w:rFonts w:asciiTheme="minorHAnsi" w:hAnsiTheme="minorHAnsi"/>
                <w:b/>
                <w:color w:val="FFFFFF" w:themeColor="background1"/>
                <w:szCs w:val="20"/>
              </w:rPr>
              <w:t>VIEWS</w:t>
            </w:r>
          </w:p>
        </w:tc>
      </w:tr>
      <w:tr w:rsidR="009652C7" w:rsidRPr="0096183F" w14:paraId="48F4E7C5" w14:textId="77777777" w:rsidTr="0082647D">
        <w:trPr>
          <w:trHeight w:val="168"/>
        </w:trPr>
        <w:tc>
          <w:tcPr>
            <w:tcW w:w="10774" w:type="dxa"/>
            <w:shd w:val="clear" w:color="auto" w:fill="DAEEF3" w:themeFill="accent5" w:themeFillTint="33"/>
          </w:tcPr>
          <w:p w14:paraId="5B4A358A" w14:textId="64418136" w:rsidR="009652C7" w:rsidRPr="0096183F" w:rsidRDefault="00A354BA" w:rsidP="0082647D">
            <w:pPr>
              <w:spacing w:after="0"/>
              <w:ind w:right="95"/>
              <w:rPr>
                <w:rFonts w:asciiTheme="minorHAnsi" w:hAnsiTheme="minorHAnsi"/>
                <w:b/>
                <w:i/>
                <w:sz w:val="16"/>
                <w:szCs w:val="16"/>
              </w:rPr>
            </w:pPr>
            <w:r w:rsidRPr="0096183F">
              <w:rPr>
                <w:rFonts w:cstheme="minorHAnsi"/>
                <w:i/>
                <w:sz w:val="16"/>
                <w:szCs w:val="16"/>
              </w:rPr>
              <w:t>Where developmentally appropriate, detail</w:t>
            </w:r>
            <w:r w:rsidR="0030449B" w:rsidRPr="0096183F">
              <w:rPr>
                <w:i/>
                <w:sz w:val="16"/>
                <w:szCs w:val="16"/>
              </w:rPr>
              <w:t xml:space="preserve"> the child </w:t>
            </w:r>
            <w:r w:rsidR="00E67774" w:rsidRPr="0096183F">
              <w:rPr>
                <w:i/>
                <w:sz w:val="16"/>
                <w:szCs w:val="16"/>
              </w:rPr>
              <w:t xml:space="preserve">or young person’s </w:t>
            </w:r>
            <w:r w:rsidRPr="0096183F">
              <w:rPr>
                <w:rFonts w:cstheme="minorHAnsi"/>
                <w:i/>
                <w:sz w:val="16"/>
                <w:szCs w:val="16"/>
              </w:rPr>
              <w:t xml:space="preserve">views </w:t>
            </w:r>
            <w:r w:rsidR="0030449B" w:rsidRPr="0096183F">
              <w:rPr>
                <w:i/>
                <w:sz w:val="16"/>
                <w:szCs w:val="16"/>
              </w:rPr>
              <w:t>in this section.</w:t>
            </w:r>
            <w:r w:rsidRPr="0096183F">
              <w:rPr>
                <w:rFonts w:cstheme="minorHAnsi"/>
                <w:i/>
                <w:sz w:val="16"/>
                <w:szCs w:val="16"/>
              </w:rPr>
              <w:t xml:space="preserve"> Consider the child or young person’s non-verbal cues as well as views they have expressed verbally.</w:t>
            </w:r>
          </w:p>
        </w:tc>
      </w:tr>
      <w:tr w:rsidR="009652C7" w:rsidRPr="003305E6" w14:paraId="1E636B6C" w14:textId="77777777" w:rsidTr="00570AE9">
        <w:tc>
          <w:tcPr>
            <w:tcW w:w="10774" w:type="dxa"/>
            <w:shd w:val="clear" w:color="auto" w:fill="auto"/>
          </w:tcPr>
          <w:p w14:paraId="766C4070" w14:textId="138386CE" w:rsidR="009652C7" w:rsidRPr="00467C50" w:rsidRDefault="009652C7" w:rsidP="00570AE9">
            <w:pPr>
              <w:spacing w:before="40" w:after="40"/>
              <w:ind w:right="95"/>
              <w:jc w:val="both"/>
              <w:rPr>
                <w:i/>
                <w:color w:val="FF0000"/>
                <w:sz w:val="16"/>
                <w:szCs w:val="16"/>
              </w:rPr>
            </w:pPr>
            <w:r w:rsidRPr="00467C50">
              <w:rPr>
                <w:i/>
                <w:color w:val="FF0000"/>
                <w:sz w:val="16"/>
                <w:szCs w:val="16"/>
              </w:rPr>
              <w:t xml:space="preserve">Comments and analysis to include strengths, </w:t>
            </w:r>
            <w:r w:rsidR="006B51DA" w:rsidRPr="00467C50">
              <w:rPr>
                <w:rFonts w:eastAsia="MS Mincho" w:cs="Calibri"/>
                <w:i/>
                <w:color w:val="FF0000"/>
                <w:sz w:val="16"/>
                <w:szCs w:val="16"/>
              </w:rPr>
              <w:t xml:space="preserve">areas for development, </w:t>
            </w:r>
            <w:r w:rsidRPr="00467C50">
              <w:rPr>
                <w:i/>
                <w:color w:val="FF0000"/>
                <w:sz w:val="16"/>
                <w:szCs w:val="16"/>
              </w:rPr>
              <w:t>assessment of risks and mitigating factors</w:t>
            </w:r>
          </w:p>
          <w:p w14:paraId="26B80031" w14:textId="77777777" w:rsidR="0006287F" w:rsidRDefault="0006287F" w:rsidP="00E50866">
            <w:pPr>
              <w:spacing w:before="40" w:after="40"/>
              <w:ind w:right="95"/>
              <w:jc w:val="both"/>
              <w:rPr>
                <w:rFonts w:asciiTheme="minorHAnsi" w:hAnsiTheme="minorHAnsi" w:cs="Calibri"/>
                <w:sz w:val="18"/>
                <w:szCs w:val="18"/>
              </w:rPr>
            </w:pPr>
            <w:r w:rsidRPr="003305E6">
              <w:rPr>
                <w:rFonts w:asciiTheme="minorHAnsi" w:hAnsiTheme="minorHAnsi" w:cs="Calibri"/>
                <w:sz w:val="18"/>
                <w:szCs w:val="18"/>
              </w:rPr>
              <w:fldChar w:fldCharType="begin">
                <w:ffData>
                  <w:name w:val=""/>
                  <w:enabled/>
                  <w:calcOnExit w:val="0"/>
                  <w:textInput/>
                </w:ffData>
              </w:fldChar>
            </w:r>
            <w:r w:rsidRPr="003305E6">
              <w:rPr>
                <w:rFonts w:asciiTheme="minorHAnsi" w:hAnsiTheme="minorHAnsi" w:cs="Calibri"/>
                <w:sz w:val="18"/>
                <w:szCs w:val="18"/>
              </w:rPr>
              <w:instrText xml:space="preserve"> FORMTEXT </w:instrText>
            </w:r>
            <w:r w:rsidRPr="003305E6">
              <w:rPr>
                <w:rFonts w:asciiTheme="minorHAnsi" w:hAnsiTheme="minorHAnsi" w:cs="Calibri"/>
                <w:sz w:val="18"/>
                <w:szCs w:val="18"/>
              </w:rPr>
            </w:r>
            <w:r w:rsidRPr="003305E6">
              <w:rPr>
                <w:rFonts w:asciiTheme="minorHAnsi" w:hAnsiTheme="minorHAnsi" w:cs="Calibri"/>
                <w:sz w:val="18"/>
                <w:szCs w:val="18"/>
              </w:rPr>
              <w:fldChar w:fldCharType="separate"/>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t> </w:t>
            </w:r>
            <w:r w:rsidRPr="003305E6">
              <w:rPr>
                <w:rFonts w:asciiTheme="minorHAnsi" w:hAnsiTheme="minorHAnsi" w:cs="Calibri"/>
                <w:sz w:val="18"/>
                <w:szCs w:val="18"/>
              </w:rPr>
              <w:fldChar w:fldCharType="end"/>
            </w:r>
          </w:p>
          <w:p w14:paraId="3D812489" w14:textId="481515D9" w:rsidR="00727627" w:rsidRPr="00E50866" w:rsidRDefault="00741245" w:rsidP="004E260D">
            <w:pPr>
              <w:spacing w:before="40" w:after="40"/>
              <w:ind w:right="95"/>
              <w:jc w:val="both"/>
              <w:rPr>
                <w:rFonts w:asciiTheme="minorHAnsi" w:eastAsia="MS Mincho" w:hAnsiTheme="minorHAnsi" w:cs="Calibri"/>
                <w:sz w:val="18"/>
                <w:szCs w:val="18"/>
              </w:rPr>
            </w:pPr>
            <w:r w:rsidRPr="00E50866">
              <w:rPr>
                <w:rFonts w:asciiTheme="minorHAnsi" w:eastAsia="MS Mincho" w:hAnsiTheme="minorHAnsi" w:cs="Calibri"/>
                <w:sz w:val="18"/>
                <w:szCs w:val="18"/>
              </w:rPr>
              <w:t xml:space="preserve">Based on the information above, the assessor is </w:t>
            </w:r>
            <w:r w:rsidR="00E50866" w:rsidRPr="00A84684">
              <w:rPr>
                <w:rFonts w:asciiTheme="minorHAnsi" w:hAnsiTheme="minorHAnsi"/>
                <w:sz w:val="18"/>
                <w:highlight w:val="yellow"/>
              </w:rPr>
              <w:t>satisfied</w:t>
            </w:r>
            <w:r w:rsidR="00F23382" w:rsidRPr="00A84684">
              <w:rPr>
                <w:rFonts w:asciiTheme="minorHAnsi" w:eastAsia="MS Mincho" w:hAnsiTheme="minorHAnsi" w:cs="Calibri"/>
                <w:sz w:val="18"/>
                <w:szCs w:val="18"/>
                <w:highlight w:val="yellow"/>
              </w:rPr>
              <w:t>/not satisfied</w:t>
            </w:r>
            <w:r w:rsidR="00E50866">
              <w:rPr>
                <w:rFonts w:asciiTheme="minorHAnsi" w:eastAsia="MS Mincho" w:hAnsiTheme="minorHAnsi" w:cs="Calibri"/>
                <w:sz w:val="18"/>
                <w:szCs w:val="18"/>
              </w:rPr>
              <w:t xml:space="preserve"> </w:t>
            </w:r>
            <w:r w:rsidRPr="00E50866">
              <w:rPr>
                <w:rFonts w:asciiTheme="minorHAnsi" w:eastAsia="MS Mincho" w:hAnsiTheme="minorHAnsi" w:cs="Calibri"/>
                <w:sz w:val="18"/>
                <w:szCs w:val="18"/>
              </w:rPr>
              <w:t xml:space="preserve">that the child/ren </w:t>
            </w:r>
            <w:r w:rsidR="00F23382">
              <w:rPr>
                <w:rFonts w:asciiTheme="minorHAnsi" w:eastAsia="MS Mincho" w:hAnsiTheme="minorHAnsi" w:cs="Calibri"/>
                <w:sz w:val="18"/>
                <w:szCs w:val="18"/>
              </w:rPr>
              <w:t xml:space="preserve">or young </w:t>
            </w:r>
            <w:r w:rsidR="009A3500">
              <w:rPr>
                <w:rFonts w:asciiTheme="minorHAnsi" w:eastAsia="MS Mincho" w:hAnsiTheme="minorHAnsi" w:cs="Calibri"/>
                <w:sz w:val="18"/>
                <w:szCs w:val="18"/>
              </w:rPr>
              <w:t>person’s</w:t>
            </w:r>
            <w:r w:rsidR="00F23382">
              <w:rPr>
                <w:rFonts w:asciiTheme="minorHAnsi" w:eastAsia="MS Mincho" w:hAnsiTheme="minorHAnsi" w:cs="Calibri"/>
                <w:sz w:val="18"/>
                <w:szCs w:val="18"/>
              </w:rPr>
              <w:t xml:space="preserve"> </w:t>
            </w:r>
            <w:r w:rsidR="00AE1111">
              <w:rPr>
                <w:rFonts w:asciiTheme="minorHAnsi" w:eastAsia="MS Mincho" w:hAnsiTheme="minorHAnsi" w:cs="Calibri"/>
                <w:sz w:val="18"/>
                <w:szCs w:val="18"/>
              </w:rPr>
              <w:t xml:space="preserve">views regarding the placement has been explored and </w:t>
            </w:r>
            <w:r w:rsidR="009A3500">
              <w:rPr>
                <w:rFonts w:asciiTheme="minorHAnsi" w:eastAsia="MS Mincho" w:hAnsiTheme="minorHAnsi" w:cs="Calibri"/>
                <w:sz w:val="18"/>
                <w:szCs w:val="18"/>
              </w:rPr>
              <w:t>considered.</w:t>
            </w:r>
            <w:r w:rsidR="004E260D">
              <w:rPr>
                <w:rFonts w:asciiTheme="minorHAnsi" w:eastAsia="MS Mincho" w:hAnsiTheme="minorHAnsi" w:cs="Calibri"/>
                <w:sz w:val="18"/>
                <w:szCs w:val="18"/>
              </w:rPr>
              <w:t xml:space="preserve"> </w:t>
            </w:r>
            <w:r w:rsidR="004E260D" w:rsidRPr="00A84684">
              <w:rPr>
                <w:rFonts w:asciiTheme="minorHAnsi" w:hAnsiTheme="minorHAnsi"/>
                <w:sz w:val="18"/>
                <w:highlight w:val="yellow"/>
              </w:rPr>
              <w:t>Risks</w:t>
            </w:r>
            <w:r w:rsidR="006E614C" w:rsidRPr="00A84684">
              <w:rPr>
                <w:rFonts w:asciiTheme="minorHAnsi" w:hAnsiTheme="minorHAnsi"/>
                <w:sz w:val="18"/>
                <w:highlight w:val="yellow"/>
              </w:rPr>
              <w:t>/considerations</w:t>
            </w:r>
            <w:r w:rsidR="004E260D" w:rsidRPr="00A84684">
              <w:rPr>
                <w:rFonts w:asciiTheme="minorHAnsi" w:hAnsiTheme="minorHAnsi"/>
                <w:sz w:val="18"/>
                <w:highlight w:val="yellow"/>
              </w:rPr>
              <w:t xml:space="preserve"> identified have been discussed including mitigating strategies and have been summarised at the end of this report. OR </w:t>
            </w:r>
            <w:r w:rsidR="009A3500" w:rsidRPr="00A84684">
              <w:rPr>
                <w:rFonts w:asciiTheme="minorHAnsi" w:hAnsiTheme="minorHAnsi"/>
                <w:sz w:val="18"/>
                <w:highlight w:val="yellow"/>
              </w:rPr>
              <w:t>there</w:t>
            </w:r>
            <w:r w:rsidR="006E614C" w:rsidRPr="00A84684">
              <w:rPr>
                <w:rFonts w:asciiTheme="minorHAnsi" w:hAnsiTheme="minorHAnsi"/>
                <w:sz w:val="18"/>
                <w:highlight w:val="yellow"/>
              </w:rPr>
              <w:t xml:space="preserve"> have been no risks/ considerations</w:t>
            </w:r>
            <w:r w:rsidR="004E260D" w:rsidRPr="00A84684">
              <w:rPr>
                <w:rFonts w:asciiTheme="minorHAnsi" w:hAnsiTheme="minorHAnsi"/>
                <w:sz w:val="18"/>
                <w:highlight w:val="yellow"/>
              </w:rPr>
              <w:t xml:space="preserve"> identified for this section.</w:t>
            </w:r>
            <w:r w:rsidR="004E260D" w:rsidRPr="00270DE7">
              <w:rPr>
                <w:rFonts w:asciiTheme="minorHAnsi" w:eastAsia="MS Mincho" w:hAnsiTheme="minorHAnsi" w:cs="Calibri"/>
                <w:sz w:val="18"/>
                <w:szCs w:val="18"/>
              </w:rPr>
              <w:t xml:space="preserve"> </w:t>
            </w:r>
          </w:p>
        </w:tc>
      </w:tr>
    </w:tbl>
    <w:p w14:paraId="04853BA4" w14:textId="0A2484D6" w:rsidR="00AD6684" w:rsidRDefault="00AD6684" w:rsidP="000A1080">
      <w:pPr>
        <w:spacing w:after="0"/>
        <w:ind w:right="95"/>
        <w:rPr>
          <w:rFonts w:asciiTheme="minorHAnsi" w:hAnsiTheme="minorHAnsi"/>
          <w:b/>
          <w:sz w:val="10"/>
          <w:szCs w:val="10"/>
        </w:rPr>
      </w:pPr>
    </w:p>
    <w:p w14:paraId="567A7CF3" w14:textId="315E6F17" w:rsidR="0095639F" w:rsidRPr="0095639F" w:rsidRDefault="0095639F" w:rsidP="0095639F">
      <w:pPr>
        <w:spacing w:after="0"/>
        <w:ind w:right="95"/>
        <w:rPr>
          <w:rFonts w:asciiTheme="minorHAnsi" w:hAnsiTheme="minorHAnsi"/>
          <w:b/>
          <w:sz w:val="18"/>
          <w:szCs w:val="18"/>
        </w:rPr>
        <w:sectPr w:rsidR="0095639F" w:rsidRPr="0095639F" w:rsidSect="008D6587">
          <w:headerReference w:type="even" r:id="rId17"/>
          <w:headerReference w:type="default" r:id="rId18"/>
          <w:footerReference w:type="even" r:id="rId19"/>
          <w:footerReference w:type="default" r:id="rId20"/>
          <w:headerReference w:type="first" r:id="rId21"/>
          <w:footerReference w:type="first" r:id="rId22"/>
          <w:pgSz w:w="11906" w:h="16838"/>
          <w:pgMar w:top="1701" w:right="425" w:bottom="1418" w:left="1440" w:header="624" w:footer="0" w:gutter="0"/>
          <w:cols w:space="708"/>
          <w:docGrid w:linePitch="360"/>
        </w:sectPr>
      </w:pPr>
    </w:p>
    <w:p w14:paraId="10EA96E3" w14:textId="15FC9982" w:rsidR="002D4CA7" w:rsidRPr="00054230" w:rsidRDefault="000F542A" w:rsidP="00054230">
      <w:pPr>
        <w:pStyle w:val="Heading1"/>
        <w:ind w:left="-567"/>
        <w:rPr>
          <w:i/>
          <w:color w:val="auto"/>
          <w:sz w:val="18"/>
          <w:szCs w:val="24"/>
        </w:rPr>
      </w:pPr>
      <w:r w:rsidRPr="00847418">
        <w:rPr>
          <w:rFonts w:asciiTheme="minorHAnsi" w:hAnsiTheme="minorHAnsi" w:cs="Arial"/>
          <w:b/>
          <w:color w:val="auto"/>
          <w:sz w:val="28"/>
          <w:szCs w:val="28"/>
        </w:rPr>
        <w:lastRenderedPageBreak/>
        <w:t xml:space="preserve">PART </w:t>
      </w:r>
      <w:r w:rsidR="00521B0A" w:rsidRPr="00847418">
        <w:rPr>
          <w:rFonts w:asciiTheme="minorHAnsi" w:hAnsiTheme="minorHAnsi" w:cs="Arial"/>
          <w:b/>
          <w:color w:val="auto"/>
          <w:sz w:val="28"/>
          <w:szCs w:val="28"/>
        </w:rPr>
        <w:t>THREE</w:t>
      </w:r>
      <w:r w:rsidRPr="00847418">
        <w:rPr>
          <w:rFonts w:asciiTheme="minorHAnsi" w:hAnsiTheme="minorHAnsi" w:cs="Arial"/>
          <w:b/>
          <w:color w:val="auto"/>
          <w:sz w:val="28"/>
          <w:szCs w:val="28"/>
        </w:rPr>
        <w:t xml:space="preserve"> – </w:t>
      </w:r>
      <w:r w:rsidR="002D4CA7" w:rsidRPr="00847418">
        <w:rPr>
          <w:b/>
          <w:color w:val="auto"/>
          <w:sz w:val="28"/>
          <w:szCs w:val="28"/>
        </w:rPr>
        <w:t>ASSESSMENT OUTCOME</w:t>
      </w:r>
      <w:r w:rsidR="00AE5009" w:rsidRPr="00847418">
        <w:rPr>
          <w:b/>
          <w:color w:val="auto"/>
          <w:sz w:val="28"/>
          <w:szCs w:val="28"/>
        </w:rPr>
        <w:t>S</w:t>
      </w:r>
      <w:r w:rsidR="00355648" w:rsidRPr="008942B3">
        <w:rPr>
          <w:b/>
          <w:color w:val="auto"/>
          <w:sz w:val="24"/>
          <w:szCs w:val="24"/>
        </w:rPr>
        <w:t xml:space="preserve"> </w:t>
      </w:r>
      <w:r w:rsidR="00355648" w:rsidRPr="008942B3">
        <w:rPr>
          <w:i/>
          <w:color w:val="auto"/>
          <w:sz w:val="18"/>
          <w:szCs w:val="24"/>
        </w:rPr>
        <w:t xml:space="preserve">(this section to be provided to the </w:t>
      </w:r>
      <w:r w:rsidR="007469F3">
        <w:rPr>
          <w:i/>
          <w:color w:val="auto"/>
          <w:sz w:val="18"/>
          <w:szCs w:val="24"/>
        </w:rPr>
        <w:t xml:space="preserve">applicant </w:t>
      </w:r>
      <w:r w:rsidR="00355648" w:rsidRPr="008942B3">
        <w:rPr>
          <w:i/>
          <w:color w:val="auto"/>
          <w:sz w:val="18"/>
          <w:szCs w:val="24"/>
        </w:rPr>
        <w:t>carer)</w:t>
      </w:r>
    </w:p>
    <w:tbl>
      <w:tblPr>
        <w:tblW w:w="15905" w:type="dxa"/>
        <w:tblInd w:w="-601"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15905"/>
      </w:tblGrid>
      <w:tr w:rsidR="00620B8B" w:rsidRPr="009054A6" w14:paraId="7A03E779" w14:textId="77777777" w:rsidTr="00E16E71">
        <w:trPr>
          <w:trHeight w:val="254"/>
        </w:trPr>
        <w:tc>
          <w:tcPr>
            <w:tcW w:w="15905" w:type="dxa"/>
            <w:shd w:val="clear" w:color="auto" w:fill="35B3C1"/>
          </w:tcPr>
          <w:p w14:paraId="169C01F6" w14:textId="06AA6BEF" w:rsidR="00620B8B" w:rsidRPr="009054A6" w:rsidRDefault="003C6040" w:rsidP="000A1080">
            <w:pPr>
              <w:spacing w:before="80" w:after="0"/>
              <w:ind w:right="95"/>
              <w:rPr>
                <w:rFonts w:asciiTheme="minorHAnsi" w:eastAsia="MS Mincho" w:hAnsiTheme="minorHAnsi" w:cs="Calibri"/>
                <w:b/>
                <w:szCs w:val="20"/>
              </w:rPr>
            </w:pPr>
            <w:r>
              <w:rPr>
                <w:rFonts w:asciiTheme="minorHAnsi" w:eastAsia="MS Mincho" w:hAnsiTheme="minorHAnsi" w:cs="Calibri"/>
                <w:b/>
                <w:color w:val="FFFFFF" w:themeColor="background1"/>
                <w:szCs w:val="20"/>
              </w:rPr>
              <w:t xml:space="preserve">SUMMARY ASSESSMENT </w:t>
            </w:r>
            <w:r w:rsidR="008C36E5" w:rsidRPr="009054A6">
              <w:rPr>
                <w:rFonts w:asciiTheme="minorHAnsi" w:eastAsia="MS Mincho" w:hAnsiTheme="minorHAnsi" w:cs="Calibri"/>
                <w:b/>
                <w:color w:val="FFFFFF" w:themeColor="background1"/>
                <w:szCs w:val="20"/>
              </w:rPr>
              <w:t xml:space="preserve">OF </w:t>
            </w:r>
            <w:r w:rsidR="00D66001">
              <w:rPr>
                <w:rFonts w:asciiTheme="minorHAnsi" w:eastAsia="MS Mincho" w:hAnsiTheme="minorHAnsi" w:cs="Calibri"/>
                <w:b/>
                <w:color w:val="FFFFFF" w:themeColor="background1"/>
                <w:szCs w:val="20"/>
              </w:rPr>
              <w:t xml:space="preserve">APPLICANT </w:t>
            </w:r>
            <w:r w:rsidR="007469F3">
              <w:rPr>
                <w:rFonts w:asciiTheme="minorHAnsi" w:eastAsia="MS Mincho" w:hAnsiTheme="minorHAnsi" w:cs="Calibri"/>
                <w:b/>
                <w:color w:val="FFFFFF" w:themeColor="background1"/>
                <w:szCs w:val="20"/>
              </w:rPr>
              <w:t>CARER</w:t>
            </w:r>
            <w:r w:rsidR="00D66001">
              <w:rPr>
                <w:rFonts w:asciiTheme="minorHAnsi" w:eastAsia="MS Mincho" w:hAnsiTheme="minorHAnsi" w:cs="Calibri"/>
                <w:b/>
                <w:color w:val="FFFFFF" w:themeColor="background1"/>
                <w:szCs w:val="20"/>
              </w:rPr>
              <w:t>/S</w:t>
            </w:r>
            <w:r w:rsidR="008C36E5" w:rsidRPr="009054A6">
              <w:rPr>
                <w:rFonts w:asciiTheme="minorHAnsi" w:eastAsia="MS Mincho" w:hAnsiTheme="minorHAnsi" w:cs="Calibri"/>
                <w:b/>
                <w:color w:val="FFFFFF" w:themeColor="background1"/>
                <w:szCs w:val="20"/>
              </w:rPr>
              <w:t xml:space="preserve"> SUITABILITY TO PROVIDE CARE                                                                                        </w:t>
            </w:r>
          </w:p>
        </w:tc>
      </w:tr>
      <w:tr w:rsidR="008C36E5" w:rsidRPr="0096183F" w14:paraId="67613EAF" w14:textId="77777777" w:rsidTr="00E16E71">
        <w:trPr>
          <w:trHeight w:val="262"/>
        </w:trPr>
        <w:tc>
          <w:tcPr>
            <w:tcW w:w="15905" w:type="dxa"/>
            <w:shd w:val="clear" w:color="auto" w:fill="DAEEF3" w:themeFill="accent5" w:themeFillTint="33"/>
            <w:vAlign w:val="center"/>
          </w:tcPr>
          <w:p w14:paraId="4FE40C01" w14:textId="77777777" w:rsidR="000A6956" w:rsidRDefault="008C36E5" w:rsidP="00EB447D">
            <w:pPr>
              <w:pStyle w:val="NoSpacing"/>
              <w:jc w:val="both"/>
              <w:rPr>
                <w:rFonts w:asciiTheme="minorHAnsi" w:hAnsiTheme="minorHAnsi"/>
                <w:i/>
                <w:sz w:val="16"/>
                <w:szCs w:val="16"/>
              </w:rPr>
            </w:pPr>
            <w:r w:rsidRPr="00EB447D">
              <w:rPr>
                <w:rFonts w:asciiTheme="minorHAnsi" w:hAnsiTheme="minorHAnsi"/>
                <w:i/>
                <w:sz w:val="16"/>
                <w:szCs w:val="16"/>
              </w:rPr>
              <w:t>Summarise</w:t>
            </w:r>
            <w:r w:rsidRPr="00EB447D">
              <w:rPr>
                <w:rFonts w:asciiTheme="minorHAnsi" w:hAnsiTheme="minorHAnsi"/>
                <w:b/>
                <w:sz w:val="16"/>
                <w:szCs w:val="16"/>
              </w:rPr>
              <w:t xml:space="preserve"> </w:t>
            </w:r>
            <w:r w:rsidRPr="00EB447D">
              <w:rPr>
                <w:rFonts w:asciiTheme="minorHAnsi" w:hAnsiTheme="minorHAnsi"/>
                <w:i/>
                <w:sz w:val="16"/>
                <w:szCs w:val="16"/>
              </w:rPr>
              <w:t>applicant</w:t>
            </w:r>
            <w:r w:rsidR="007469F3" w:rsidRPr="00EB447D">
              <w:rPr>
                <w:rFonts w:asciiTheme="minorHAnsi" w:hAnsiTheme="minorHAnsi"/>
                <w:i/>
                <w:sz w:val="16"/>
                <w:szCs w:val="16"/>
              </w:rPr>
              <w:t xml:space="preserve"> carer</w:t>
            </w:r>
            <w:r w:rsidRPr="00EB447D">
              <w:rPr>
                <w:rFonts w:asciiTheme="minorHAnsi" w:hAnsiTheme="minorHAnsi"/>
                <w:i/>
                <w:sz w:val="16"/>
                <w:szCs w:val="16"/>
              </w:rPr>
              <w:t xml:space="preserve"> </w:t>
            </w:r>
            <w:r w:rsidR="00AE5009" w:rsidRPr="00EB447D">
              <w:rPr>
                <w:rFonts w:asciiTheme="minorHAnsi" w:hAnsiTheme="minorHAnsi"/>
                <w:i/>
                <w:sz w:val="16"/>
                <w:szCs w:val="16"/>
              </w:rPr>
              <w:t xml:space="preserve">ability to meet the </w:t>
            </w:r>
            <w:r w:rsidR="00AE5009" w:rsidRPr="00EB447D">
              <w:rPr>
                <w:rFonts w:asciiTheme="minorHAnsi" w:eastAsia="MS Mincho" w:hAnsiTheme="minorHAnsi" w:cs="Calibri"/>
                <w:i/>
                <w:sz w:val="16"/>
                <w:szCs w:val="16"/>
              </w:rPr>
              <w:t>child</w:t>
            </w:r>
            <w:r w:rsidR="00A354BA" w:rsidRPr="00EB447D">
              <w:rPr>
                <w:rFonts w:asciiTheme="minorHAnsi" w:eastAsia="MS Mincho" w:hAnsiTheme="minorHAnsi" w:cs="Calibri"/>
                <w:i/>
                <w:sz w:val="16"/>
                <w:szCs w:val="16"/>
              </w:rPr>
              <w:t xml:space="preserve"> or young person’s</w:t>
            </w:r>
            <w:r w:rsidR="00AE5009" w:rsidRPr="00EB447D">
              <w:rPr>
                <w:rFonts w:asciiTheme="minorHAnsi" w:hAnsiTheme="minorHAnsi"/>
                <w:i/>
                <w:sz w:val="16"/>
                <w:szCs w:val="16"/>
              </w:rPr>
              <w:t xml:space="preserve"> needs</w:t>
            </w:r>
            <w:r w:rsidR="00EF6FA4" w:rsidRPr="00EB447D">
              <w:rPr>
                <w:rFonts w:asciiTheme="minorHAnsi" w:hAnsiTheme="minorHAnsi"/>
                <w:i/>
                <w:sz w:val="16"/>
                <w:szCs w:val="16"/>
              </w:rPr>
              <w:t>,</w:t>
            </w:r>
            <w:r w:rsidR="001742AB" w:rsidRPr="00EB447D">
              <w:rPr>
                <w:rFonts w:asciiTheme="minorHAnsi" w:hAnsiTheme="minorHAnsi"/>
                <w:i/>
                <w:sz w:val="16"/>
                <w:szCs w:val="16"/>
              </w:rPr>
              <w:t xml:space="preserve"> their </w:t>
            </w:r>
            <w:r w:rsidRPr="00EB447D">
              <w:rPr>
                <w:rFonts w:asciiTheme="minorHAnsi" w:hAnsiTheme="minorHAnsi"/>
                <w:i/>
                <w:sz w:val="16"/>
                <w:szCs w:val="16"/>
              </w:rPr>
              <w:t>strengths</w:t>
            </w:r>
            <w:r w:rsidR="00AE5009" w:rsidRPr="00EB447D">
              <w:rPr>
                <w:rFonts w:asciiTheme="minorHAnsi" w:hAnsiTheme="minorHAnsi"/>
                <w:i/>
                <w:sz w:val="16"/>
                <w:szCs w:val="16"/>
              </w:rPr>
              <w:t xml:space="preserve"> and</w:t>
            </w:r>
            <w:r w:rsidRPr="00EB447D">
              <w:rPr>
                <w:rFonts w:asciiTheme="minorHAnsi" w:hAnsiTheme="minorHAnsi"/>
                <w:b/>
                <w:sz w:val="16"/>
                <w:szCs w:val="16"/>
              </w:rPr>
              <w:t xml:space="preserve"> </w:t>
            </w:r>
            <w:r w:rsidRPr="00EB447D">
              <w:rPr>
                <w:rFonts w:asciiTheme="minorHAnsi" w:hAnsiTheme="minorHAnsi"/>
                <w:i/>
                <w:sz w:val="16"/>
                <w:szCs w:val="16"/>
              </w:rPr>
              <w:t xml:space="preserve">protective factors </w:t>
            </w:r>
            <w:r w:rsidR="00AE5009" w:rsidRPr="00EB447D">
              <w:rPr>
                <w:rFonts w:asciiTheme="minorHAnsi" w:hAnsiTheme="minorHAnsi"/>
                <w:i/>
                <w:sz w:val="16"/>
                <w:szCs w:val="16"/>
              </w:rPr>
              <w:t>identified throughout the assessmen</w:t>
            </w:r>
            <w:r w:rsidR="000A6956">
              <w:rPr>
                <w:rFonts w:asciiTheme="minorHAnsi" w:hAnsiTheme="minorHAnsi"/>
                <w:i/>
                <w:sz w:val="16"/>
                <w:szCs w:val="16"/>
              </w:rPr>
              <w:t xml:space="preserve">t. </w:t>
            </w:r>
          </w:p>
          <w:p w14:paraId="727193BE" w14:textId="3F0C997F" w:rsidR="00EB447D" w:rsidRPr="000A6956" w:rsidRDefault="00331BC6" w:rsidP="00EB447D">
            <w:pPr>
              <w:pStyle w:val="NoSpacing"/>
              <w:jc w:val="both"/>
              <w:rPr>
                <w:rFonts w:asciiTheme="minorHAnsi" w:hAnsiTheme="minorHAnsi"/>
                <w:i/>
                <w:sz w:val="16"/>
                <w:szCs w:val="16"/>
                <w:u w:val="single"/>
              </w:rPr>
            </w:pPr>
            <w:r>
              <w:rPr>
                <w:rFonts w:asciiTheme="minorHAnsi" w:hAnsiTheme="minorHAnsi"/>
                <w:i/>
                <w:sz w:val="16"/>
                <w:szCs w:val="16"/>
                <w:u w:val="single"/>
              </w:rPr>
              <w:t>Consider</w:t>
            </w:r>
            <w:r w:rsidR="000A6956" w:rsidRPr="000A6956">
              <w:rPr>
                <w:rFonts w:asciiTheme="minorHAnsi" w:hAnsiTheme="minorHAnsi"/>
                <w:i/>
                <w:sz w:val="16"/>
                <w:szCs w:val="16"/>
                <w:u w:val="single"/>
              </w:rPr>
              <w:t xml:space="preserve"> Carer Competencies below</w:t>
            </w:r>
            <w:r w:rsidR="00EB447D" w:rsidRPr="000A6956">
              <w:rPr>
                <w:rFonts w:asciiTheme="minorHAnsi" w:hAnsiTheme="minorHAnsi"/>
                <w:i/>
                <w:sz w:val="16"/>
                <w:szCs w:val="16"/>
                <w:u w:val="single"/>
              </w:rPr>
              <w:t>:</w:t>
            </w:r>
          </w:p>
          <w:p w14:paraId="143559A6" w14:textId="47A593B4" w:rsidR="00EB447D" w:rsidRPr="00EB447D" w:rsidRDefault="009A3500" w:rsidP="000A6956">
            <w:pPr>
              <w:pStyle w:val="NoSpacing"/>
              <w:numPr>
                <w:ilvl w:val="0"/>
                <w:numId w:val="38"/>
              </w:numPr>
              <w:jc w:val="both"/>
              <w:rPr>
                <w:i/>
                <w:iCs/>
                <w:sz w:val="16"/>
                <w:szCs w:val="16"/>
              </w:rPr>
            </w:pPr>
            <w:r>
              <w:rPr>
                <w:i/>
                <w:iCs/>
                <w:sz w:val="16"/>
                <w:szCs w:val="16"/>
              </w:rPr>
              <w:t>d</w:t>
            </w:r>
            <w:r w:rsidR="00EB447D" w:rsidRPr="00EB447D">
              <w:rPr>
                <w:i/>
                <w:iCs/>
                <w:sz w:val="16"/>
                <w:szCs w:val="16"/>
              </w:rPr>
              <w:t>emonstrate adequate reflection of family history and functioning</w:t>
            </w:r>
          </w:p>
          <w:p w14:paraId="5DBD01A8" w14:textId="36204758" w:rsidR="00EB447D" w:rsidRPr="00EB447D" w:rsidRDefault="009A3500" w:rsidP="00EB447D">
            <w:pPr>
              <w:pStyle w:val="NoSpacing"/>
              <w:numPr>
                <w:ilvl w:val="0"/>
                <w:numId w:val="37"/>
              </w:numPr>
              <w:jc w:val="both"/>
              <w:rPr>
                <w:i/>
                <w:iCs/>
                <w:sz w:val="16"/>
                <w:szCs w:val="16"/>
              </w:rPr>
            </w:pPr>
            <w:r>
              <w:rPr>
                <w:i/>
                <w:iCs/>
                <w:sz w:val="16"/>
                <w:szCs w:val="16"/>
              </w:rPr>
              <w:t>d</w:t>
            </w:r>
            <w:r w:rsidR="00EB447D" w:rsidRPr="00EB447D">
              <w:rPr>
                <w:i/>
                <w:iCs/>
                <w:sz w:val="16"/>
                <w:szCs w:val="16"/>
              </w:rPr>
              <w:t>emonstrate the ability to provide appropriate basic care and ensure safety</w:t>
            </w:r>
          </w:p>
          <w:p w14:paraId="36F56765" w14:textId="0F5DC47A" w:rsidR="00EB447D" w:rsidRPr="00EB447D" w:rsidRDefault="009A3500" w:rsidP="00EB447D">
            <w:pPr>
              <w:pStyle w:val="NoSpacing"/>
              <w:numPr>
                <w:ilvl w:val="0"/>
                <w:numId w:val="37"/>
              </w:numPr>
              <w:jc w:val="both"/>
              <w:rPr>
                <w:i/>
                <w:iCs/>
                <w:sz w:val="16"/>
                <w:szCs w:val="16"/>
              </w:rPr>
            </w:pPr>
            <w:r>
              <w:rPr>
                <w:i/>
                <w:iCs/>
                <w:sz w:val="16"/>
                <w:szCs w:val="16"/>
              </w:rPr>
              <w:t>d</w:t>
            </w:r>
            <w:r w:rsidR="00EB447D" w:rsidRPr="00EB447D">
              <w:rPr>
                <w:i/>
                <w:iCs/>
                <w:sz w:val="16"/>
                <w:szCs w:val="16"/>
              </w:rPr>
              <w:t>emonstrate their capacity to provide appropriate emotional warmth and stimulation</w:t>
            </w:r>
          </w:p>
          <w:p w14:paraId="7F8C4D9A" w14:textId="1B473711" w:rsidR="00EB447D" w:rsidRPr="00EB447D" w:rsidRDefault="009A3500" w:rsidP="00EB447D">
            <w:pPr>
              <w:pStyle w:val="NoSpacing"/>
              <w:numPr>
                <w:ilvl w:val="0"/>
                <w:numId w:val="37"/>
              </w:numPr>
              <w:jc w:val="both"/>
              <w:rPr>
                <w:i/>
                <w:iCs/>
                <w:sz w:val="16"/>
                <w:szCs w:val="16"/>
              </w:rPr>
            </w:pPr>
            <w:r>
              <w:rPr>
                <w:i/>
                <w:iCs/>
                <w:sz w:val="16"/>
                <w:szCs w:val="16"/>
              </w:rPr>
              <w:t>d</w:t>
            </w:r>
            <w:r w:rsidR="00EB447D" w:rsidRPr="00EB447D">
              <w:rPr>
                <w:i/>
                <w:iCs/>
                <w:sz w:val="16"/>
                <w:szCs w:val="16"/>
              </w:rPr>
              <w:t>emonstrate their capacity to provide appropriate guidance, boundaries and stability</w:t>
            </w:r>
          </w:p>
          <w:p w14:paraId="448A0AD3" w14:textId="16184A3D" w:rsidR="00EB447D" w:rsidRPr="00EB447D" w:rsidRDefault="009A3500" w:rsidP="00EB447D">
            <w:pPr>
              <w:pStyle w:val="NoSpacing"/>
              <w:numPr>
                <w:ilvl w:val="0"/>
                <w:numId w:val="37"/>
              </w:numPr>
              <w:jc w:val="both"/>
              <w:rPr>
                <w:i/>
                <w:iCs/>
                <w:sz w:val="16"/>
                <w:szCs w:val="16"/>
              </w:rPr>
            </w:pPr>
            <w:r>
              <w:rPr>
                <w:i/>
                <w:iCs/>
                <w:sz w:val="16"/>
                <w:szCs w:val="16"/>
              </w:rPr>
              <w:t>a</w:t>
            </w:r>
            <w:r w:rsidR="00EB447D" w:rsidRPr="00EB447D">
              <w:rPr>
                <w:i/>
                <w:iCs/>
                <w:sz w:val="16"/>
                <w:szCs w:val="16"/>
              </w:rPr>
              <w:t>re supportive of and able to manage family contact effectively</w:t>
            </w:r>
          </w:p>
          <w:p w14:paraId="7ECE207B" w14:textId="3CE4CF71" w:rsidR="00EB447D" w:rsidRPr="00EB447D" w:rsidRDefault="009A3500" w:rsidP="00EB447D">
            <w:pPr>
              <w:pStyle w:val="NoSpacing"/>
              <w:numPr>
                <w:ilvl w:val="0"/>
                <w:numId w:val="37"/>
              </w:numPr>
              <w:jc w:val="both"/>
              <w:rPr>
                <w:i/>
                <w:iCs/>
                <w:sz w:val="16"/>
                <w:szCs w:val="16"/>
              </w:rPr>
            </w:pPr>
            <w:r>
              <w:rPr>
                <w:i/>
                <w:iCs/>
                <w:sz w:val="16"/>
                <w:szCs w:val="16"/>
              </w:rPr>
              <w:t>h</w:t>
            </w:r>
            <w:r w:rsidR="00EB447D" w:rsidRPr="00EB447D">
              <w:rPr>
                <w:i/>
                <w:iCs/>
                <w:sz w:val="16"/>
                <w:szCs w:val="16"/>
              </w:rPr>
              <w:t>ave appropriate relationships with extended family, friends and community</w:t>
            </w:r>
          </w:p>
          <w:p w14:paraId="44C11B19" w14:textId="30F6EE41" w:rsidR="00EB447D" w:rsidRPr="00EB447D" w:rsidRDefault="009A3500" w:rsidP="00EB447D">
            <w:pPr>
              <w:pStyle w:val="NoSpacing"/>
              <w:numPr>
                <w:ilvl w:val="0"/>
                <w:numId w:val="37"/>
              </w:numPr>
              <w:jc w:val="both"/>
              <w:rPr>
                <w:i/>
                <w:iCs/>
                <w:sz w:val="16"/>
                <w:szCs w:val="16"/>
              </w:rPr>
            </w:pPr>
            <w:r>
              <w:rPr>
                <w:i/>
                <w:iCs/>
                <w:sz w:val="16"/>
                <w:szCs w:val="16"/>
              </w:rPr>
              <w:t>h</w:t>
            </w:r>
            <w:r w:rsidR="00EB447D" w:rsidRPr="00EB447D">
              <w:rPr>
                <w:i/>
                <w:iCs/>
                <w:sz w:val="16"/>
                <w:szCs w:val="16"/>
              </w:rPr>
              <w:t xml:space="preserve">ave a stable source of income </w:t>
            </w:r>
          </w:p>
          <w:p w14:paraId="3F397735" w14:textId="0C1F030A" w:rsidR="00EB447D" w:rsidRPr="00EB447D" w:rsidRDefault="009A3500" w:rsidP="00EB447D">
            <w:pPr>
              <w:pStyle w:val="NoSpacing"/>
              <w:numPr>
                <w:ilvl w:val="0"/>
                <w:numId w:val="37"/>
              </w:numPr>
              <w:jc w:val="both"/>
              <w:rPr>
                <w:i/>
                <w:iCs/>
                <w:sz w:val="16"/>
                <w:szCs w:val="16"/>
              </w:rPr>
            </w:pPr>
            <w:r>
              <w:rPr>
                <w:i/>
                <w:iCs/>
                <w:sz w:val="16"/>
                <w:szCs w:val="16"/>
              </w:rPr>
              <w:t>a</w:t>
            </w:r>
            <w:r w:rsidR="00EB447D" w:rsidRPr="00EB447D">
              <w:rPr>
                <w:i/>
                <w:iCs/>
                <w:sz w:val="16"/>
                <w:szCs w:val="16"/>
              </w:rPr>
              <w:t xml:space="preserve">re committed to working in partnership with the Care Team and </w:t>
            </w:r>
            <w:r w:rsidR="00BA41A5">
              <w:rPr>
                <w:i/>
                <w:iCs/>
                <w:sz w:val="16"/>
                <w:szCs w:val="16"/>
              </w:rPr>
              <w:t xml:space="preserve">will </w:t>
            </w:r>
            <w:r w:rsidR="00EB447D" w:rsidRPr="00EB447D">
              <w:rPr>
                <w:i/>
                <w:iCs/>
                <w:sz w:val="16"/>
                <w:szCs w:val="16"/>
              </w:rPr>
              <w:t>accept support</w:t>
            </w:r>
            <w:r>
              <w:rPr>
                <w:i/>
                <w:iCs/>
                <w:sz w:val="16"/>
                <w:szCs w:val="16"/>
              </w:rPr>
              <w:t>.</w:t>
            </w:r>
          </w:p>
          <w:p w14:paraId="5FDAC916" w14:textId="1A9F0007" w:rsidR="008C36E5" w:rsidRPr="0096183F" w:rsidRDefault="008C36E5" w:rsidP="009054A6">
            <w:pPr>
              <w:spacing w:after="0"/>
              <w:rPr>
                <w:rFonts w:asciiTheme="minorHAnsi" w:eastAsia="MS Mincho" w:hAnsiTheme="minorHAnsi"/>
                <w:b/>
                <w:sz w:val="16"/>
                <w:szCs w:val="16"/>
              </w:rPr>
            </w:pPr>
          </w:p>
        </w:tc>
      </w:tr>
      <w:tr w:rsidR="00620B8B" w:rsidRPr="003305E6" w14:paraId="78177F7E" w14:textId="77777777" w:rsidTr="00E16E71">
        <w:tc>
          <w:tcPr>
            <w:tcW w:w="15905" w:type="dxa"/>
            <w:shd w:val="clear" w:color="auto" w:fill="auto"/>
          </w:tcPr>
          <w:p w14:paraId="5887EAEA" w14:textId="77777777" w:rsidR="00EB447D" w:rsidRDefault="00EB447D" w:rsidP="00EB447D">
            <w:pPr>
              <w:pStyle w:val="NoSpacing"/>
              <w:jc w:val="both"/>
              <w:rPr>
                <w:b/>
                <w:bCs/>
                <w:sz w:val="18"/>
                <w:szCs w:val="18"/>
                <w:u w:val="single"/>
              </w:rPr>
            </w:pPr>
          </w:p>
          <w:p w14:paraId="239B38F9" w14:textId="77777777" w:rsidR="00EB447D" w:rsidRDefault="00EB447D" w:rsidP="00EB447D">
            <w:pPr>
              <w:pStyle w:val="NoSpacing"/>
              <w:jc w:val="both"/>
              <w:rPr>
                <w:b/>
                <w:bCs/>
                <w:sz w:val="18"/>
                <w:szCs w:val="18"/>
                <w:u w:val="single"/>
              </w:rPr>
            </w:pPr>
          </w:p>
          <w:p w14:paraId="028D0C24" w14:textId="77777777" w:rsidR="002420E2" w:rsidRPr="003305E6" w:rsidRDefault="002420E2" w:rsidP="00EB447D">
            <w:pPr>
              <w:pStyle w:val="NoSpacing"/>
              <w:jc w:val="both"/>
              <w:rPr>
                <w:rFonts w:asciiTheme="minorHAnsi" w:eastAsia="MS Mincho" w:hAnsiTheme="minorHAnsi" w:cs="Calibri"/>
                <w:i/>
                <w:sz w:val="18"/>
                <w:szCs w:val="18"/>
              </w:rPr>
            </w:pPr>
          </w:p>
        </w:tc>
      </w:tr>
    </w:tbl>
    <w:p w14:paraId="6E5C681C" w14:textId="77777777" w:rsidR="00AD6684" w:rsidRPr="008942B3" w:rsidRDefault="00AD6684" w:rsidP="000A1080">
      <w:pPr>
        <w:spacing w:after="0" w:line="240" w:lineRule="auto"/>
        <w:ind w:right="95"/>
        <w:rPr>
          <w:rFonts w:asciiTheme="minorHAnsi" w:hAnsiTheme="minorHAnsi"/>
          <w:b/>
          <w:sz w:val="16"/>
          <w:szCs w:val="24"/>
        </w:rPr>
      </w:pPr>
    </w:p>
    <w:tbl>
      <w:tblPr>
        <w:tblW w:w="15876" w:type="dxa"/>
        <w:tblInd w:w="-572"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5292"/>
        <w:gridCol w:w="95"/>
        <w:gridCol w:w="5197"/>
        <w:gridCol w:w="5292"/>
      </w:tblGrid>
      <w:tr w:rsidR="00821394" w:rsidRPr="003305E6" w14:paraId="65C89FA5" w14:textId="77777777" w:rsidTr="00A04376">
        <w:trPr>
          <w:trHeight w:val="722"/>
        </w:trPr>
        <w:tc>
          <w:tcPr>
            <w:tcW w:w="5292" w:type="dxa"/>
            <w:shd w:val="clear" w:color="auto" w:fill="DAEEF3" w:themeFill="accent5" w:themeFillTint="33"/>
          </w:tcPr>
          <w:p w14:paraId="227E53A3" w14:textId="4467E633" w:rsidR="00821394" w:rsidRPr="008942B3" w:rsidRDefault="00821394" w:rsidP="009054A6">
            <w:pPr>
              <w:spacing w:after="0"/>
              <w:rPr>
                <w:rFonts w:asciiTheme="minorHAnsi" w:eastAsia="MS Mincho" w:hAnsiTheme="minorHAnsi" w:cs="Calibri"/>
                <w:i/>
                <w:sz w:val="14"/>
                <w:szCs w:val="16"/>
              </w:rPr>
            </w:pPr>
            <w:r w:rsidRPr="008942B3">
              <w:rPr>
                <w:rFonts w:asciiTheme="minorHAnsi" w:eastAsia="MS Mincho" w:hAnsiTheme="minorHAnsi"/>
                <w:b/>
                <w:sz w:val="18"/>
                <w:szCs w:val="20"/>
              </w:rPr>
              <w:t>Risks</w:t>
            </w:r>
            <w:r>
              <w:rPr>
                <w:rFonts w:asciiTheme="minorHAnsi" w:eastAsia="MS Mincho" w:hAnsiTheme="minorHAnsi"/>
                <w:b/>
                <w:sz w:val="18"/>
                <w:szCs w:val="20"/>
              </w:rPr>
              <w:t>/</w:t>
            </w:r>
            <w:r w:rsidR="003C6040">
              <w:rPr>
                <w:rFonts w:asciiTheme="minorHAnsi" w:eastAsia="MS Mincho" w:hAnsiTheme="minorHAnsi"/>
                <w:b/>
                <w:sz w:val="18"/>
                <w:szCs w:val="20"/>
              </w:rPr>
              <w:t xml:space="preserve">safety threats </w:t>
            </w:r>
            <w:r w:rsidRPr="008942B3">
              <w:rPr>
                <w:rFonts w:asciiTheme="minorHAnsi" w:eastAsia="MS Mincho" w:hAnsiTheme="minorHAnsi" w:cs="Calibri"/>
                <w:i/>
                <w:sz w:val="14"/>
                <w:szCs w:val="16"/>
              </w:rPr>
              <w:t xml:space="preserve"> </w:t>
            </w:r>
          </w:p>
          <w:p w14:paraId="535AF85A" w14:textId="0B933336" w:rsidR="00821394" w:rsidRPr="003305E6" w:rsidRDefault="00821394" w:rsidP="00634A02">
            <w:pPr>
              <w:spacing w:after="0"/>
              <w:rPr>
                <w:rFonts w:asciiTheme="minorHAnsi" w:eastAsia="MS Mincho" w:hAnsiTheme="minorHAnsi"/>
                <w:b/>
                <w:sz w:val="20"/>
                <w:szCs w:val="20"/>
              </w:rPr>
            </w:pPr>
            <w:r>
              <w:rPr>
                <w:rFonts w:asciiTheme="minorHAnsi" w:eastAsia="MS Mincho" w:hAnsiTheme="minorHAnsi" w:cs="Calibri"/>
                <w:i/>
                <w:sz w:val="16"/>
                <w:szCs w:val="16"/>
              </w:rPr>
              <w:t>Summarise</w:t>
            </w:r>
            <w:r w:rsidR="007469F3">
              <w:rPr>
                <w:rFonts w:asciiTheme="minorHAnsi" w:eastAsia="MS Mincho" w:hAnsiTheme="minorHAnsi" w:cs="Calibri"/>
                <w:i/>
                <w:sz w:val="16"/>
                <w:szCs w:val="16"/>
              </w:rPr>
              <w:t xml:space="preserve"> applicant </w:t>
            </w:r>
            <w:r>
              <w:rPr>
                <w:rFonts w:asciiTheme="minorHAnsi" w:eastAsia="MS Mincho" w:hAnsiTheme="minorHAnsi" w:cs="Calibri"/>
                <w:i/>
                <w:sz w:val="16"/>
                <w:szCs w:val="16"/>
              </w:rPr>
              <w:t xml:space="preserve">carer </w:t>
            </w:r>
            <w:r w:rsidRPr="001D4B8A">
              <w:rPr>
                <w:rFonts w:asciiTheme="minorHAnsi" w:eastAsia="MS Mincho" w:hAnsiTheme="minorHAnsi" w:cs="Calibri"/>
                <w:i/>
                <w:sz w:val="16"/>
                <w:szCs w:val="16"/>
              </w:rPr>
              <w:t>vulnerabilities and/or potential risks identified</w:t>
            </w:r>
            <w:r>
              <w:rPr>
                <w:rFonts w:asciiTheme="minorHAnsi" w:eastAsia="MS Mincho" w:hAnsiTheme="minorHAnsi" w:cs="Calibri"/>
                <w:i/>
                <w:sz w:val="16"/>
                <w:szCs w:val="16"/>
              </w:rPr>
              <w:t xml:space="preserve"> in the assessment</w:t>
            </w:r>
          </w:p>
        </w:tc>
        <w:tc>
          <w:tcPr>
            <w:tcW w:w="5292" w:type="dxa"/>
            <w:gridSpan w:val="2"/>
            <w:shd w:val="clear" w:color="auto" w:fill="DAEEF3" w:themeFill="accent5" w:themeFillTint="33"/>
          </w:tcPr>
          <w:p w14:paraId="65A8B7D9" w14:textId="2CED244B" w:rsidR="00821394" w:rsidRPr="008942B3" w:rsidRDefault="00821394" w:rsidP="009054A6">
            <w:pPr>
              <w:spacing w:after="0"/>
              <w:rPr>
                <w:rFonts w:asciiTheme="minorHAnsi" w:eastAsia="MS Mincho" w:hAnsiTheme="minorHAnsi" w:cs="Calibri"/>
                <w:i/>
                <w:sz w:val="14"/>
                <w:szCs w:val="16"/>
              </w:rPr>
            </w:pPr>
            <w:r w:rsidRPr="008942B3">
              <w:rPr>
                <w:rFonts w:asciiTheme="minorHAnsi" w:eastAsia="MS Mincho" w:hAnsiTheme="minorHAnsi"/>
                <w:b/>
                <w:sz w:val="18"/>
                <w:szCs w:val="20"/>
              </w:rPr>
              <w:t>Current mitigation strategies</w:t>
            </w:r>
            <w:r w:rsidRPr="008942B3">
              <w:rPr>
                <w:rFonts w:asciiTheme="minorHAnsi" w:eastAsia="MS Mincho" w:hAnsiTheme="minorHAnsi" w:cs="Calibri"/>
                <w:i/>
                <w:sz w:val="14"/>
                <w:szCs w:val="16"/>
              </w:rPr>
              <w:t xml:space="preserve"> </w:t>
            </w:r>
          </w:p>
          <w:p w14:paraId="63F670C8" w14:textId="17B0DD42" w:rsidR="00821394" w:rsidRPr="003305E6" w:rsidRDefault="00821394" w:rsidP="00E56CE6">
            <w:pPr>
              <w:spacing w:after="0"/>
              <w:rPr>
                <w:rFonts w:asciiTheme="minorHAnsi" w:eastAsia="MS Mincho" w:hAnsiTheme="minorHAnsi"/>
                <w:b/>
                <w:sz w:val="20"/>
                <w:szCs w:val="20"/>
              </w:rPr>
            </w:pPr>
            <w:r>
              <w:rPr>
                <w:rFonts w:asciiTheme="minorHAnsi" w:eastAsia="MS Mincho" w:hAnsiTheme="minorHAnsi" w:cs="Calibri"/>
                <w:i/>
                <w:sz w:val="16"/>
                <w:szCs w:val="16"/>
              </w:rPr>
              <w:t xml:space="preserve">If applicable, summarise the </w:t>
            </w:r>
            <w:r w:rsidRPr="001D4B8A">
              <w:rPr>
                <w:rFonts w:asciiTheme="minorHAnsi" w:eastAsia="MS Mincho" w:hAnsiTheme="minorHAnsi" w:cs="Calibri"/>
                <w:i/>
                <w:sz w:val="16"/>
                <w:szCs w:val="16"/>
              </w:rPr>
              <w:t xml:space="preserve">mitigation strategies </w:t>
            </w:r>
            <w:r>
              <w:rPr>
                <w:rFonts w:asciiTheme="minorHAnsi" w:eastAsia="MS Mincho" w:hAnsiTheme="minorHAnsi" w:cs="Calibri"/>
                <w:i/>
                <w:sz w:val="16"/>
                <w:szCs w:val="16"/>
              </w:rPr>
              <w:t xml:space="preserve">currently in place </w:t>
            </w:r>
            <w:r w:rsidRPr="001D4B8A">
              <w:rPr>
                <w:rFonts w:asciiTheme="minorHAnsi" w:eastAsia="MS Mincho" w:hAnsiTheme="minorHAnsi" w:cs="Calibri"/>
                <w:i/>
                <w:sz w:val="16"/>
                <w:szCs w:val="16"/>
              </w:rPr>
              <w:t>(</w:t>
            </w:r>
            <w:r w:rsidR="00F23382">
              <w:rPr>
                <w:rFonts w:asciiTheme="minorHAnsi" w:eastAsia="MS Mincho" w:hAnsiTheme="minorHAnsi" w:cs="Calibri"/>
                <w:i/>
                <w:sz w:val="16"/>
                <w:szCs w:val="16"/>
              </w:rPr>
              <w:t>for example,</w:t>
            </w:r>
            <w:r w:rsidRPr="001D4B8A">
              <w:rPr>
                <w:rFonts w:asciiTheme="minorHAnsi" w:eastAsia="MS Mincho" w:hAnsiTheme="minorHAnsi" w:cs="Calibri"/>
                <w:i/>
                <w:sz w:val="16"/>
                <w:szCs w:val="16"/>
              </w:rPr>
              <w:t xml:space="preserve"> safety plan</w:t>
            </w:r>
            <w:r>
              <w:rPr>
                <w:rFonts w:asciiTheme="minorHAnsi" w:eastAsia="MS Mincho" w:hAnsiTheme="minorHAnsi" w:cs="Calibri"/>
                <w:i/>
                <w:sz w:val="16"/>
                <w:szCs w:val="16"/>
              </w:rPr>
              <w:t xml:space="preserve">s, </w:t>
            </w:r>
            <w:r w:rsidR="007469F3">
              <w:rPr>
                <w:rFonts w:asciiTheme="minorHAnsi" w:eastAsia="MS Mincho" w:hAnsiTheme="minorHAnsi" w:cs="Calibri"/>
                <w:i/>
                <w:sz w:val="16"/>
                <w:szCs w:val="16"/>
              </w:rPr>
              <w:t xml:space="preserve">applicant </w:t>
            </w:r>
            <w:r>
              <w:rPr>
                <w:rFonts w:asciiTheme="minorHAnsi" w:eastAsia="MS Mincho" w:hAnsiTheme="minorHAnsi" w:cs="Calibri"/>
                <w:i/>
                <w:sz w:val="16"/>
                <w:szCs w:val="16"/>
              </w:rPr>
              <w:t>carer strengths, current supports)</w:t>
            </w:r>
          </w:p>
        </w:tc>
        <w:tc>
          <w:tcPr>
            <w:tcW w:w="5292" w:type="dxa"/>
            <w:shd w:val="clear" w:color="auto" w:fill="DAEEF3" w:themeFill="accent5" w:themeFillTint="33"/>
          </w:tcPr>
          <w:p w14:paraId="01DCB897" w14:textId="7A04A497" w:rsidR="00821394" w:rsidRDefault="00821394" w:rsidP="009054A6">
            <w:pPr>
              <w:spacing w:after="0"/>
              <w:rPr>
                <w:rFonts w:asciiTheme="minorHAnsi" w:eastAsia="MS Mincho" w:hAnsiTheme="minorHAnsi"/>
                <w:i/>
                <w:sz w:val="16"/>
                <w:szCs w:val="20"/>
              </w:rPr>
            </w:pPr>
            <w:r w:rsidRPr="008942B3">
              <w:rPr>
                <w:rFonts w:asciiTheme="minorHAnsi" w:eastAsia="MS Mincho" w:hAnsiTheme="minorHAnsi"/>
                <w:b/>
                <w:sz w:val="18"/>
                <w:szCs w:val="20"/>
              </w:rPr>
              <w:t>Re</w:t>
            </w:r>
            <w:r>
              <w:rPr>
                <w:rFonts w:asciiTheme="minorHAnsi" w:eastAsia="MS Mincho" w:hAnsiTheme="minorHAnsi"/>
                <w:b/>
                <w:sz w:val="18"/>
                <w:szCs w:val="20"/>
              </w:rPr>
              <w:t xml:space="preserve">commended </w:t>
            </w:r>
            <w:r w:rsidR="00877A7E">
              <w:rPr>
                <w:rFonts w:asciiTheme="minorHAnsi" w:eastAsia="MS Mincho" w:hAnsiTheme="minorHAnsi"/>
                <w:b/>
                <w:sz w:val="18"/>
                <w:szCs w:val="20"/>
              </w:rPr>
              <w:t>m</w:t>
            </w:r>
            <w:r w:rsidRPr="008942B3">
              <w:rPr>
                <w:rFonts w:asciiTheme="minorHAnsi" w:eastAsia="MS Mincho" w:hAnsiTheme="minorHAnsi"/>
                <w:b/>
                <w:sz w:val="18"/>
                <w:szCs w:val="20"/>
              </w:rPr>
              <w:t xml:space="preserve">anagement </w:t>
            </w:r>
            <w:r w:rsidR="00877A7E">
              <w:rPr>
                <w:rFonts w:asciiTheme="minorHAnsi" w:eastAsia="MS Mincho" w:hAnsiTheme="minorHAnsi"/>
                <w:b/>
                <w:sz w:val="18"/>
                <w:szCs w:val="20"/>
              </w:rPr>
              <w:t>s</w:t>
            </w:r>
            <w:r w:rsidRPr="008942B3">
              <w:rPr>
                <w:rFonts w:asciiTheme="minorHAnsi" w:eastAsia="MS Mincho" w:hAnsiTheme="minorHAnsi"/>
                <w:b/>
                <w:sz w:val="18"/>
                <w:szCs w:val="20"/>
              </w:rPr>
              <w:t>trategies</w:t>
            </w:r>
            <w:r>
              <w:rPr>
                <w:rFonts w:asciiTheme="minorHAnsi" w:eastAsia="MS Mincho" w:hAnsiTheme="minorHAnsi"/>
                <w:b/>
                <w:sz w:val="18"/>
                <w:szCs w:val="20"/>
              </w:rPr>
              <w:t xml:space="preserve"> and</w:t>
            </w:r>
            <w:r w:rsidRPr="008942B3">
              <w:rPr>
                <w:rFonts w:asciiTheme="minorHAnsi" w:eastAsia="MS Mincho" w:hAnsiTheme="minorHAnsi"/>
                <w:b/>
                <w:sz w:val="18"/>
                <w:szCs w:val="20"/>
              </w:rPr>
              <w:t xml:space="preserve"> </w:t>
            </w:r>
            <w:r w:rsidR="00877A7E">
              <w:rPr>
                <w:rFonts w:asciiTheme="minorHAnsi" w:eastAsia="MS Mincho" w:hAnsiTheme="minorHAnsi"/>
                <w:b/>
                <w:sz w:val="18"/>
                <w:szCs w:val="20"/>
              </w:rPr>
              <w:t>a</w:t>
            </w:r>
            <w:r w:rsidRPr="008942B3">
              <w:rPr>
                <w:rFonts w:asciiTheme="minorHAnsi" w:eastAsia="MS Mincho" w:hAnsiTheme="minorHAnsi"/>
                <w:b/>
                <w:sz w:val="18"/>
                <w:szCs w:val="20"/>
              </w:rPr>
              <w:t>ctions</w:t>
            </w:r>
            <w:r>
              <w:rPr>
                <w:rFonts w:asciiTheme="minorHAnsi" w:eastAsia="MS Mincho" w:hAnsiTheme="minorHAnsi"/>
                <w:i/>
                <w:sz w:val="16"/>
                <w:szCs w:val="20"/>
              </w:rPr>
              <w:t xml:space="preserve"> </w:t>
            </w:r>
          </w:p>
          <w:p w14:paraId="0F2DA967" w14:textId="559FA937" w:rsidR="00821394" w:rsidRPr="001E7E12" w:rsidRDefault="00821394" w:rsidP="00E56CE6">
            <w:pPr>
              <w:spacing w:after="0"/>
              <w:rPr>
                <w:rFonts w:asciiTheme="minorHAnsi" w:eastAsia="MS Mincho" w:hAnsiTheme="minorHAnsi"/>
                <w:b/>
                <w:sz w:val="20"/>
                <w:szCs w:val="20"/>
              </w:rPr>
            </w:pPr>
            <w:r>
              <w:rPr>
                <w:rFonts w:asciiTheme="minorHAnsi" w:eastAsia="MS Mincho" w:hAnsiTheme="minorHAnsi"/>
                <w:i/>
                <w:sz w:val="16"/>
                <w:szCs w:val="20"/>
              </w:rPr>
              <w:t xml:space="preserve">Recommended training and/or supports that are required to mitigate risks and any actions committed to by the </w:t>
            </w:r>
            <w:r w:rsidR="00877A7E">
              <w:rPr>
                <w:rFonts w:asciiTheme="minorHAnsi" w:eastAsia="MS Mincho" w:hAnsiTheme="minorHAnsi"/>
                <w:i/>
                <w:sz w:val="16"/>
                <w:szCs w:val="20"/>
              </w:rPr>
              <w:t>c</w:t>
            </w:r>
            <w:r>
              <w:rPr>
                <w:rFonts w:asciiTheme="minorHAnsi" w:eastAsia="MS Mincho" w:hAnsiTheme="minorHAnsi"/>
                <w:i/>
                <w:sz w:val="16"/>
                <w:szCs w:val="20"/>
              </w:rPr>
              <w:t>a</w:t>
            </w:r>
            <w:r w:rsidRPr="00EC64D2">
              <w:rPr>
                <w:rFonts w:asciiTheme="minorHAnsi" w:eastAsia="MS Mincho" w:hAnsiTheme="minorHAnsi"/>
                <w:i/>
                <w:sz w:val="16"/>
                <w:szCs w:val="20"/>
              </w:rPr>
              <w:t xml:space="preserve">re </w:t>
            </w:r>
            <w:r w:rsidR="00877A7E">
              <w:rPr>
                <w:rFonts w:asciiTheme="minorHAnsi" w:eastAsia="MS Mincho" w:hAnsiTheme="minorHAnsi"/>
                <w:i/>
                <w:sz w:val="16"/>
                <w:szCs w:val="20"/>
              </w:rPr>
              <w:t>t</w:t>
            </w:r>
            <w:r w:rsidRPr="00EC64D2">
              <w:rPr>
                <w:rFonts w:asciiTheme="minorHAnsi" w:eastAsia="MS Mincho" w:hAnsiTheme="minorHAnsi"/>
                <w:i/>
                <w:sz w:val="16"/>
                <w:szCs w:val="20"/>
              </w:rPr>
              <w:t>eam</w:t>
            </w:r>
            <w:r>
              <w:rPr>
                <w:rFonts w:asciiTheme="minorHAnsi" w:eastAsia="MS Mincho" w:hAnsiTheme="minorHAnsi"/>
                <w:i/>
                <w:sz w:val="16"/>
                <w:szCs w:val="20"/>
              </w:rPr>
              <w:t xml:space="preserve"> </w:t>
            </w:r>
          </w:p>
        </w:tc>
      </w:tr>
      <w:tr w:rsidR="00821394" w:rsidRPr="003305E6" w14:paraId="50811B59" w14:textId="77777777" w:rsidTr="00A04376">
        <w:tc>
          <w:tcPr>
            <w:tcW w:w="5292" w:type="dxa"/>
            <w:shd w:val="clear" w:color="auto" w:fill="auto"/>
          </w:tcPr>
          <w:p w14:paraId="116F555F" w14:textId="652A150D" w:rsidR="00821394" w:rsidRPr="003305E6" w:rsidRDefault="00821394" w:rsidP="00EE0F7C">
            <w:pPr>
              <w:spacing w:before="40" w:after="40"/>
              <w:ind w:right="95"/>
              <w:jc w:val="both"/>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shd w:val="clear" w:color="auto" w:fill="auto"/>
          </w:tcPr>
          <w:p w14:paraId="631E1344" w14:textId="4F163F4D"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shd w:val="clear" w:color="auto" w:fill="auto"/>
          </w:tcPr>
          <w:p w14:paraId="36A77004" w14:textId="15CEA118"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0D6F4A92" w14:textId="77777777" w:rsidTr="00A04376">
        <w:tc>
          <w:tcPr>
            <w:tcW w:w="5292" w:type="dxa"/>
            <w:shd w:val="clear" w:color="auto" w:fill="auto"/>
          </w:tcPr>
          <w:p w14:paraId="0054FA55" w14:textId="77777777" w:rsidR="00821394" w:rsidRPr="003305E6" w:rsidRDefault="00821394" w:rsidP="00EE0F7C">
            <w:pPr>
              <w:spacing w:before="40" w:after="40"/>
              <w:ind w:right="95"/>
              <w:jc w:val="both"/>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shd w:val="clear" w:color="auto" w:fill="auto"/>
          </w:tcPr>
          <w:p w14:paraId="57143803"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shd w:val="clear" w:color="auto" w:fill="auto"/>
          </w:tcPr>
          <w:p w14:paraId="00A9CECD"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49DFC17B" w14:textId="77777777" w:rsidTr="00A04376">
        <w:tc>
          <w:tcPr>
            <w:tcW w:w="5292" w:type="dxa"/>
            <w:shd w:val="clear" w:color="auto" w:fill="auto"/>
          </w:tcPr>
          <w:p w14:paraId="018C6A15" w14:textId="77777777" w:rsidR="00821394" w:rsidRPr="003305E6" w:rsidRDefault="00821394" w:rsidP="00EE0F7C">
            <w:pPr>
              <w:spacing w:before="40" w:after="40"/>
              <w:ind w:right="95"/>
              <w:jc w:val="both"/>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shd w:val="clear" w:color="auto" w:fill="auto"/>
          </w:tcPr>
          <w:p w14:paraId="02CE5899"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shd w:val="clear" w:color="auto" w:fill="auto"/>
          </w:tcPr>
          <w:p w14:paraId="750B343B"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10DB98FB" w14:textId="77777777" w:rsidTr="00A04376">
        <w:tc>
          <w:tcPr>
            <w:tcW w:w="5292" w:type="dxa"/>
            <w:shd w:val="clear" w:color="auto" w:fill="auto"/>
          </w:tcPr>
          <w:p w14:paraId="280E63E0" w14:textId="77777777" w:rsidR="00821394" w:rsidRPr="003305E6" w:rsidRDefault="00821394" w:rsidP="00EE0F7C">
            <w:pPr>
              <w:spacing w:before="40" w:after="40"/>
              <w:ind w:right="95"/>
              <w:jc w:val="both"/>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shd w:val="clear" w:color="auto" w:fill="auto"/>
          </w:tcPr>
          <w:p w14:paraId="4B1A5A32"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shd w:val="clear" w:color="auto" w:fill="auto"/>
          </w:tcPr>
          <w:p w14:paraId="0AA902C3"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0BCBE4A6" w14:textId="77777777" w:rsidTr="00A04376">
        <w:tc>
          <w:tcPr>
            <w:tcW w:w="5292" w:type="dxa"/>
            <w:shd w:val="clear" w:color="auto" w:fill="auto"/>
          </w:tcPr>
          <w:p w14:paraId="53889A1E" w14:textId="77777777" w:rsidR="00821394" w:rsidRPr="003305E6" w:rsidRDefault="00821394" w:rsidP="00EE0F7C">
            <w:pPr>
              <w:spacing w:before="40" w:after="40"/>
              <w:ind w:right="95"/>
              <w:jc w:val="both"/>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shd w:val="clear" w:color="auto" w:fill="auto"/>
          </w:tcPr>
          <w:p w14:paraId="3A8D4EEF"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shd w:val="clear" w:color="auto" w:fill="auto"/>
          </w:tcPr>
          <w:p w14:paraId="325BEE26" w14:textId="77777777" w:rsidR="00821394" w:rsidRPr="003305E6" w:rsidRDefault="00821394" w:rsidP="00EE0F7C">
            <w:pPr>
              <w:spacing w:before="40" w:after="40"/>
              <w:ind w:right="95"/>
              <w:jc w:val="both"/>
              <w:rPr>
                <w:rFonts w:asciiTheme="minorHAnsi" w:eastAsia="MS Mincho" w:hAnsiTheme="minorHAnsi" w:cs="Calibri"/>
                <w: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082FCE48" w14:textId="77777777" w:rsidTr="00A04376">
        <w:tc>
          <w:tcPr>
            <w:tcW w:w="5292" w:type="dxa"/>
            <w:tcBorders>
              <w:bottom w:val="single" w:sz="4" w:space="0" w:color="78C0D4"/>
            </w:tcBorders>
            <w:shd w:val="clear" w:color="auto" w:fill="DAEEF3" w:themeFill="accent5" w:themeFillTint="33"/>
          </w:tcPr>
          <w:p w14:paraId="70C52465" w14:textId="460CA2B1" w:rsidR="00821394" w:rsidRPr="008942B3" w:rsidRDefault="00821394" w:rsidP="002A3FA4">
            <w:pPr>
              <w:spacing w:after="0"/>
              <w:rPr>
                <w:rFonts w:asciiTheme="minorHAnsi" w:eastAsia="MS Mincho" w:hAnsiTheme="minorHAnsi" w:cs="Calibri"/>
                <w:i/>
                <w:sz w:val="14"/>
                <w:szCs w:val="16"/>
              </w:rPr>
            </w:pPr>
            <w:r>
              <w:rPr>
                <w:rFonts w:asciiTheme="minorHAnsi" w:eastAsia="MS Mincho" w:hAnsiTheme="minorHAnsi"/>
                <w:b/>
                <w:sz w:val="18"/>
                <w:szCs w:val="20"/>
              </w:rPr>
              <w:t xml:space="preserve">Required </w:t>
            </w:r>
            <w:r w:rsidR="00877A7E">
              <w:rPr>
                <w:rFonts w:asciiTheme="minorHAnsi" w:eastAsia="MS Mincho" w:hAnsiTheme="minorHAnsi"/>
                <w:b/>
                <w:sz w:val="18"/>
                <w:szCs w:val="20"/>
              </w:rPr>
              <w:t>s</w:t>
            </w:r>
            <w:r>
              <w:rPr>
                <w:rFonts w:asciiTheme="minorHAnsi" w:eastAsia="MS Mincho" w:hAnsiTheme="minorHAnsi"/>
                <w:b/>
                <w:sz w:val="18"/>
                <w:szCs w:val="20"/>
              </w:rPr>
              <w:t xml:space="preserve">upports for the </w:t>
            </w:r>
            <w:r w:rsidR="00877A7E">
              <w:rPr>
                <w:rFonts w:asciiTheme="minorHAnsi" w:eastAsia="MS Mincho" w:hAnsiTheme="minorHAnsi"/>
                <w:b/>
                <w:sz w:val="18"/>
                <w:szCs w:val="20"/>
              </w:rPr>
              <w:t>p</w:t>
            </w:r>
            <w:r>
              <w:rPr>
                <w:rFonts w:asciiTheme="minorHAnsi" w:eastAsia="MS Mincho" w:hAnsiTheme="minorHAnsi"/>
                <w:b/>
                <w:sz w:val="18"/>
                <w:szCs w:val="20"/>
              </w:rPr>
              <w:t>lacement</w:t>
            </w:r>
          </w:p>
          <w:p w14:paraId="570D0A40" w14:textId="52317F03" w:rsidR="00821394" w:rsidRPr="003305E6" w:rsidRDefault="00821394" w:rsidP="00634A02">
            <w:pPr>
              <w:spacing w:before="40" w:after="40"/>
              <w:ind w:right="95"/>
              <w:jc w:val="both"/>
              <w:rPr>
                <w:rFonts w:asciiTheme="minorHAnsi" w:eastAsia="MS Mincho" w:hAnsiTheme="minorHAnsi" w:cs="Calibri"/>
                <w:sz w:val="18"/>
                <w:szCs w:val="18"/>
              </w:rPr>
            </w:pPr>
            <w:r>
              <w:rPr>
                <w:rFonts w:asciiTheme="minorHAnsi" w:eastAsia="MS Mincho" w:hAnsiTheme="minorHAnsi" w:cs="Calibri"/>
                <w:i/>
                <w:sz w:val="16"/>
                <w:szCs w:val="16"/>
              </w:rPr>
              <w:t xml:space="preserve">Summarise required supports, </w:t>
            </w:r>
            <w:r w:rsidRPr="001D4B8A">
              <w:rPr>
                <w:rFonts w:asciiTheme="minorHAnsi" w:eastAsia="MS Mincho" w:hAnsiTheme="minorHAnsi" w:cs="Calibri"/>
                <w:i/>
                <w:sz w:val="16"/>
                <w:szCs w:val="16"/>
              </w:rPr>
              <w:t>identified</w:t>
            </w:r>
            <w:r>
              <w:rPr>
                <w:rFonts w:asciiTheme="minorHAnsi" w:eastAsia="MS Mincho" w:hAnsiTheme="minorHAnsi" w:cs="Calibri"/>
                <w:i/>
                <w:sz w:val="16"/>
                <w:szCs w:val="16"/>
              </w:rPr>
              <w:t xml:space="preserve"> in the assessment</w:t>
            </w:r>
          </w:p>
        </w:tc>
        <w:tc>
          <w:tcPr>
            <w:tcW w:w="5292" w:type="dxa"/>
            <w:gridSpan w:val="2"/>
            <w:tcBorders>
              <w:bottom w:val="single" w:sz="4" w:space="0" w:color="78C0D4"/>
            </w:tcBorders>
            <w:shd w:val="clear" w:color="auto" w:fill="DAEEF3" w:themeFill="accent5" w:themeFillTint="33"/>
          </w:tcPr>
          <w:p w14:paraId="74A758CF" w14:textId="77777777" w:rsidR="00821394" w:rsidRPr="008942B3" w:rsidRDefault="00821394" w:rsidP="002A3FA4">
            <w:pPr>
              <w:spacing w:after="0"/>
              <w:rPr>
                <w:rFonts w:asciiTheme="minorHAnsi" w:eastAsia="MS Mincho" w:hAnsiTheme="minorHAnsi" w:cs="Calibri"/>
                <w:i/>
                <w:sz w:val="14"/>
                <w:szCs w:val="16"/>
              </w:rPr>
            </w:pPr>
            <w:r w:rsidRPr="008942B3">
              <w:rPr>
                <w:rFonts w:asciiTheme="minorHAnsi" w:eastAsia="MS Mincho" w:hAnsiTheme="minorHAnsi"/>
                <w:b/>
                <w:sz w:val="18"/>
                <w:szCs w:val="20"/>
              </w:rPr>
              <w:t>Current mitigation strategies</w:t>
            </w:r>
            <w:r w:rsidRPr="008942B3">
              <w:rPr>
                <w:rFonts w:asciiTheme="minorHAnsi" w:eastAsia="MS Mincho" w:hAnsiTheme="minorHAnsi" w:cs="Calibri"/>
                <w:i/>
                <w:sz w:val="14"/>
                <w:szCs w:val="16"/>
              </w:rPr>
              <w:t xml:space="preserve"> </w:t>
            </w:r>
          </w:p>
          <w:p w14:paraId="2A4F2EE4" w14:textId="031AA75F" w:rsidR="00821394" w:rsidRPr="003305E6" w:rsidRDefault="00821394" w:rsidP="00634A02">
            <w:pPr>
              <w:spacing w:before="40" w:after="40"/>
              <w:ind w:right="95"/>
              <w:jc w:val="both"/>
              <w:rPr>
                <w:rFonts w:asciiTheme="minorHAnsi" w:eastAsia="MS Mincho" w:hAnsiTheme="minorHAnsi" w:cs="Calibri"/>
                <w:i/>
                <w:sz w:val="18"/>
                <w:szCs w:val="18"/>
              </w:rPr>
            </w:pPr>
            <w:r>
              <w:rPr>
                <w:rFonts w:asciiTheme="minorHAnsi" w:eastAsia="MS Mincho" w:hAnsiTheme="minorHAnsi" w:cs="Calibri"/>
                <w:i/>
                <w:sz w:val="16"/>
                <w:szCs w:val="16"/>
              </w:rPr>
              <w:t xml:space="preserve">If applicable, summarise supports currently in place </w:t>
            </w:r>
            <w:r w:rsidRPr="001D4B8A">
              <w:rPr>
                <w:rFonts w:asciiTheme="minorHAnsi" w:eastAsia="MS Mincho" w:hAnsiTheme="minorHAnsi" w:cs="Calibri"/>
                <w:i/>
                <w:sz w:val="16"/>
                <w:szCs w:val="16"/>
              </w:rPr>
              <w:t>(</w:t>
            </w:r>
            <w:r w:rsidR="00F23382">
              <w:rPr>
                <w:rFonts w:asciiTheme="minorHAnsi" w:eastAsia="MS Mincho" w:hAnsiTheme="minorHAnsi" w:cs="Calibri"/>
                <w:i/>
                <w:sz w:val="16"/>
                <w:szCs w:val="16"/>
              </w:rPr>
              <w:t>for example,</w:t>
            </w:r>
            <w:r>
              <w:rPr>
                <w:rFonts w:asciiTheme="minorHAnsi" w:eastAsia="MS Mincho" w:hAnsiTheme="minorHAnsi" w:cs="Calibri"/>
                <w:i/>
                <w:sz w:val="16"/>
                <w:szCs w:val="16"/>
              </w:rPr>
              <w:t xml:space="preserve"> </w:t>
            </w:r>
            <w:r w:rsidR="00713EB0">
              <w:rPr>
                <w:rFonts w:asciiTheme="minorHAnsi" w:eastAsia="MS Mincho" w:hAnsiTheme="minorHAnsi" w:cs="Calibri"/>
                <w:i/>
                <w:sz w:val="16"/>
                <w:szCs w:val="16"/>
              </w:rPr>
              <w:t>DCP k</w:t>
            </w:r>
            <w:r>
              <w:rPr>
                <w:rFonts w:asciiTheme="minorHAnsi" w:eastAsia="MS Mincho" w:hAnsiTheme="minorHAnsi" w:cs="Calibri"/>
                <w:i/>
                <w:sz w:val="16"/>
                <w:szCs w:val="16"/>
              </w:rPr>
              <w:t>inship worker, regular case management engagement, referrals in place)</w:t>
            </w:r>
          </w:p>
        </w:tc>
        <w:tc>
          <w:tcPr>
            <w:tcW w:w="5292" w:type="dxa"/>
            <w:tcBorders>
              <w:bottom w:val="single" w:sz="4" w:space="0" w:color="78C0D4"/>
            </w:tcBorders>
            <w:shd w:val="clear" w:color="auto" w:fill="DAEEF3" w:themeFill="accent5" w:themeFillTint="33"/>
          </w:tcPr>
          <w:p w14:paraId="42E6C362" w14:textId="0AEB0E34" w:rsidR="00821394" w:rsidRDefault="00821394" w:rsidP="002A3FA4">
            <w:pPr>
              <w:spacing w:after="0"/>
              <w:rPr>
                <w:rFonts w:asciiTheme="minorHAnsi" w:eastAsia="MS Mincho" w:hAnsiTheme="minorHAnsi"/>
                <w:i/>
                <w:sz w:val="16"/>
                <w:szCs w:val="20"/>
              </w:rPr>
            </w:pPr>
            <w:r w:rsidRPr="008942B3">
              <w:rPr>
                <w:rFonts w:asciiTheme="minorHAnsi" w:eastAsia="MS Mincho" w:hAnsiTheme="minorHAnsi"/>
                <w:b/>
                <w:sz w:val="18"/>
                <w:szCs w:val="20"/>
              </w:rPr>
              <w:t>Re</w:t>
            </w:r>
            <w:r>
              <w:rPr>
                <w:rFonts w:asciiTheme="minorHAnsi" w:eastAsia="MS Mincho" w:hAnsiTheme="minorHAnsi"/>
                <w:b/>
                <w:sz w:val="18"/>
                <w:szCs w:val="20"/>
              </w:rPr>
              <w:t xml:space="preserve">commended </w:t>
            </w:r>
            <w:r w:rsidR="00877A7E">
              <w:rPr>
                <w:rFonts w:asciiTheme="minorHAnsi" w:eastAsia="MS Mincho" w:hAnsiTheme="minorHAnsi"/>
                <w:b/>
                <w:sz w:val="18"/>
                <w:szCs w:val="20"/>
              </w:rPr>
              <w:t>m</w:t>
            </w:r>
            <w:r w:rsidRPr="008942B3">
              <w:rPr>
                <w:rFonts w:asciiTheme="minorHAnsi" w:eastAsia="MS Mincho" w:hAnsiTheme="minorHAnsi"/>
                <w:b/>
                <w:sz w:val="18"/>
                <w:szCs w:val="20"/>
              </w:rPr>
              <w:t xml:space="preserve">anagement </w:t>
            </w:r>
            <w:r w:rsidR="00877A7E">
              <w:rPr>
                <w:rFonts w:asciiTheme="minorHAnsi" w:eastAsia="MS Mincho" w:hAnsiTheme="minorHAnsi"/>
                <w:b/>
                <w:sz w:val="18"/>
                <w:szCs w:val="20"/>
              </w:rPr>
              <w:t>s</w:t>
            </w:r>
            <w:r w:rsidRPr="008942B3">
              <w:rPr>
                <w:rFonts w:asciiTheme="minorHAnsi" w:eastAsia="MS Mincho" w:hAnsiTheme="minorHAnsi"/>
                <w:b/>
                <w:sz w:val="18"/>
                <w:szCs w:val="20"/>
              </w:rPr>
              <w:t>trategies</w:t>
            </w:r>
            <w:r>
              <w:rPr>
                <w:rFonts w:asciiTheme="minorHAnsi" w:eastAsia="MS Mincho" w:hAnsiTheme="minorHAnsi"/>
                <w:b/>
                <w:sz w:val="18"/>
                <w:szCs w:val="20"/>
              </w:rPr>
              <w:t xml:space="preserve"> and</w:t>
            </w:r>
            <w:r w:rsidRPr="008942B3">
              <w:rPr>
                <w:rFonts w:asciiTheme="minorHAnsi" w:eastAsia="MS Mincho" w:hAnsiTheme="minorHAnsi"/>
                <w:b/>
                <w:sz w:val="18"/>
                <w:szCs w:val="20"/>
              </w:rPr>
              <w:t xml:space="preserve"> </w:t>
            </w:r>
            <w:r w:rsidR="00877A7E">
              <w:rPr>
                <w:rFonts w:asciiTheme="minorHAnsi" w:eastAsia="MS Mincho" w:hAnsiTheme="minorHAnsi"/>
                <w:b/>
                <w:sz w:val="18"/>
                <w:szCs w:val="20"/>
              </w:rPr>
              <w:t>a</w:t>
            </w:r>
            <w:r w:rsidRPr="008942B3">
              <w:rPr>
                <w:rFonts w:asciiTheme="minorHAnsi" w:eastAsia="MS Mincho" w:hAnsiTheme="minorHAnsi"/>
                <w:b/>
                <w:sz w:val="18"/>
                <w:szCs w:val="20"/>
              </w:rPr>
              <w:t>ctions</w:t>
            </w:r>
            <w:r>
              <w:rPr>
                <w:rFonts w:asciiTheme="minorHAnsi" w:eastAsia="MS Mincho" w:hAnsiTheme="minorHAnsi"/>
                <w:i/>
                <w:sz w:val="16"/>
                <w:szCs w:val="20"/>
              </w:rPr>
              <w:t xml:space="preserve"> </w:t>
            </w:r>
          </w:p>
          <w:p w14:paraId="7036FA5E" w14:textId="5B6AC756" w:rsidR="00821394" w:rsidRPr="003305E6" w:rsidRDefault="00821394" w:rsidP="002A3FA4">
            <w:pPr>
              <w:spacing w:before="40" w:after="40"/>
              <w:ind w:right="95"/>
              <w:jc w:val="both"/>
              <w:rPr>
                <w:rFonts w:asciiTheme="minorHAnsi" w:eastAsia="MS Mincho" w:hAnsiTheme="minorHAnsi" w:cs="Calibri"/>
                <w:i/>
                <w:sz w:val="18"/>
                <w:szCs w:val="18"/>
              </w:rPr>
            </w:pPr>
            <w:r>
              <w:rPr>
                <w:rFonts w:asciiTheme="minorHAnsi" w:eastAsia="MS Mincho" w:hAnsiTheme="minorHAnsi"/>
                <w:i/>
                <w:sz w:val="16"/>
                <w:szCs w:val="20"/>
              </w:rPr>
              <w:t xml:space="preserve">Recommended training and/or supports that are required to mitigate risks and any actions committed to by the </w:t>
            </w:r>
            <w:r w:rsidR="00713EB0">
              <w:rPr>
                <w:rFonts w:asciiTheme="minorHAnsi" w:eastAsia="MS Mincho" w:hAnsiTheme="minorHAnsi"/>
                <w:i/>
                <w:sz w:val="16"/>
                <w:szCs w:val="20"/>
              </w:rPr>
              <w:t>c</w:t>
            </w:r>
            <w:r>
              <w:rPr>
                <w:rFonts w:asciiTheme="minorHAnsi" w:eastAsia="MS Mincho" w:hAnsiTheme="minorHAnsi"/>
                <w:i/>
                <w:sz w:val="16"/>
                <w:szCs w:val="20"/>
              </w:rPr>
              <w:t>a</w:t>
            </w:r>
            <w:r w:rsidRPr="00EC64D2">
              <w:rPr>
                <w:rFonts w:asciiTheme="minorHAnsi" w:eastAsia="MS Mincho" w:hAnsiTheme="minorHAnsi"/>
                <w:i/>
                <w:sz w:val="16"/>
                <w:szCs w:val="20"/>
              </w:rPr>
              <w:t xml:space="preserve">re </w:t>
            </w:r>
            <w:r w:rsidR="00713EB0">
              <w:rPr>
                <w:rFonts w:asciiTheme="minorHAnsi" w:eastAsia="MS Mincho" w:hAnsiTheme="minorHAnsi"/>
                <w:i/>
                <w:sz w:val="16"/>
                <w:szCs w:val="20"/>
              </w:rPr>
              <w:t>t</w:t>
            </w:r>
            <w:r w:rsidRPr="00EC64D2">
              <w:rPr>
                <w:rFonts w:asciiTheme="minorHAnsi" w:eastAsia="MS Mincho" w:hAnsiTheme="minorHAnsi"/>
                <w:i/>
                <w:sz w:val="16"/>
                <w:szCs w:val="20"/>
              </w:rPr>
              <w:t>eam</w:t>
            </w:r>
          </w:p>
        </w:tc>
      </w:tr>
      <w:tr w:rsidR="00821394" w:rsidRPr="003305E6" w14:paraId="276F510F" w14:textId="77777777" w:rsidTr="00A04376">
        <w:tc>
          <w:tcPr>
            <w:tcW w:w="5292" w:type="dxa"/>
            <w:tcBorders>
              <w:bottom w:val="single" w:sz="4" w:space="0" w:color="auto"/>
            </w:tcBorders>
            <w:shd w:val="clear" w:color="auto" w:fill="FFFFFF" w:themeFill="background1"/>
          </w:tcPr>
          <w:p w14:paraId="5F333C19" w14:textId="44023941" w:rsidR="00821394"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tcBorders>
              <w:bottom w:val="single" w:sz="4" w:space="0" w:color="auto"/>
            </w:tcBorders>
            <w:shd w:val="clear" w:color="auto" w:fill="FFFFFF" w:themeFill="background1"/>
          </w:tcPr>
          <w:p w14:paraId="4B958152" w14:textId="1E5D3F67"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tcBorders>
              <w:bottom w:val="single" w:sz="4" w:space="0" w:color="auto"/>
            </w:tcBorders>
            <w:shd w:val="clear" w:color="auto" w:fill="FFFFFF" w:themeFill="background1"/>
          </w:tcPr>
          <w:p w14:paraId="23F5CABC" w14:textId="1429922F"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6A646306" w14:textId="77777777" w:rsidTr="00A04376">
        <w:tc>
          <w:tcPr>
            <w:tcW w:w="5292" w:type="dxa"/>
            <w:tcBorders>
              <w:bottom w:val="single" w:sz="4" w:space="0" w:color="auto"/>
            </w:tcBorders>
            <w:shd w:val="clear" w:color="auto" w:fill="FFFFFF" w:themeFill="background1"/>
          </w:tcPr>
          <w:p w14:paraId="2398AAB5" w14:textId="6CBF9270" w:rsidR="00821394"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tcBorders>
              <w:bottom w:val="single" w:sz="4" w:space="0" w:color="auto"/>
            </w:tcBorders>
            <w:shd w:val="clear" w:color="auto" w:fill="FFFFFF" w:themeFill="background1"/>
          </w:tcPr>
          <w:p w14:paraId="32D9972E" w14:textId="527247F0"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tcBorders>
              <w:bottom w:val="single" w:sz="4" w:space="0" w:color="auto"/>
            </w:tcBorders>
            <w:shd w:val="clear" w:color="auto" w:fill="FFFFFF" w:themeFill="background1"/>
          </w:tcPr>
          <w:p w14:paraId="1703085C" w14:textId="54909339"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6AA1EBEF" w14:textId="77777777" w:rsidTr="00A04376">
        <w:tc>
          <w:tcPr>
            <w:tcW w:w="5292" w:type="dxa"/>
            <w:tcBorders>
              <w:bottom w:val="single" w:sz="4" w:space="0" w:color="auto"/>
            </w:tcBorders>
            <w:shd w:val="clear" w:color="auto" w:fill="FFFFFF" w:themeFill="background1"/>
          </w:tcPr>
          <w:p w14:paraId="0EE4936D" w14:textId="31F84C38" w:rsidR="00821394"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tcBorders>
              <w:bottom w:val="single" w:sz="4" w:space="0" w:color="auto"/>
            </w:tcBorders>
            <w:shd w:val="clear" w:color="auto" w:fill="FFFFFF" w:themeFill="background1"/>
          </w:tcPr>
          <w:p w14:paraId="71F86D26" w14:textId="60640611"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tcBorders>
              <w:bottom w:val="single" w:sz="4" w:space="0" w:color="auto"/>
            </w:tcBorders>
            <w:shd w:val="clear" w:color="auto" w:fill="FFFFFF" w:themeFill="background1"/>
          </w:tcPr>
          <w:p w14:paraId="6D157121" w14:textId="38742DD0"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653448D6" w14:textId="77777777" w:rsidTr="00A04376">
        <w:tc>
          <w:tcPr>
            <w:tcW w:w="5292" w:type="dxa"/>
            <w:tcBorders>
              <w:bottom w:val="single" w:sz="4" w:space="0" w:color="auto"/>
            </w:tcBorders>
            <w:shd w:val="clear" w:color="auto" w:fill="FFFFFF" w:themeFill="background1"/>
          </w:tcPr>
          <w:p w14:paraId="029463F6" w14:textId="0FE666DB" w:rsidR="00821394"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tcBorders>
              <w:bottom w:val="single" w:sz="4" w:space="0" w:color="auto"/>
            </w:tcBorders>
            <w:shd w:val="clear" w:color="auto" w:fill="FFFFFF" w:themeFill="background1"/>
          </w:tcPr>
          <w:p w14:paraId="11CB8410" w14:textId="0C3E414F"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tcBorders>
              <w:bottom w:val="single" w:sz="4" w:space="0" w:color="auto"/>
            </w:tcBorders>
            <w:shd w:val="clear" w:color="auto" w:fill="FFFFFF" w:themeFill="background1"/>
          </w:tcPr>
          <w:p w14:paraId="6330E0FE" w14:textId="7617B52F"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68DFF3FA" w14:textId="77777777" w:rsidTr="00A04376">
        <w:tc>
          <w:tcPr>
            <w:tcW w:w="5292" w:type="dxa"/>
            <w:tcBorders>
              <w:bottom w:val="single" w:sz="4" w:space="0" w:color="auto"/>
            </w:tcBorders>
            <w:shd w:val="clear" w:color="auto" w:fill="FFFFFF" w:themeFill="background1"/>
          </w:tcPr>
          <w:p w14:paraId="27940CA1" w14:textId="138A20E9" w:rsidR="00821394"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gridSpan w:val="2"/>
            <w:tcBorders>
              <w:bottom w:val="single" w:sz="4" w:space="0" w:color="auto"/>
            </w:tcBorders>
            <w:shd w:val="clear" w:color="auto" w:fill="FFFFFF" w:themeFill="background1"/>
          </w:tcPr>
          <w:p w14:paraId="75B547DD" w14:textId="7673C397"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5292" w:type="dxa"/>
            <w:tcBorders>
              <w:bottom w:val="single" w:sz="4" w:space="0" w:color="auto"/>
            </w:tcBorders>
            <w:shd w:val="clear" w:color="auto" w:fill="FFFFFF" w:themeFill="background1"/>
          </w:tcPr>
          <w:p w14:paraId="0B878402" w14:textId="74751699" w:rsidR="00821394" w:rsidRPr="008942B3" w:rsidRDefault="00821394" w:rsidP="002A3FA4">
            <w:pPr>
              <w:spacing w:after="0"/>
              <w:rPr>
                <w:rFonts w:asciiTheme="minorHAnsi" w:eastAsia="MS Mincho" w:hAnsiTheme="minorHAnsi"/>
                <w:b/>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821394" w:rsidRPr="003305E6" w14:paraId="15DFC929" w14:textId="77777777" w:rsidTr="00821394">
        <w:trPr>
          <w:gridAfter w:val="2"/>
          <w:wAfter w:w="10489" w:type="dxa"/>
        </w:trPr>
        <w:tc>
          <w:tcPr>
            <w:tcW w:w="5387" w:type="dxa"/>
            <w:gridSpan w:val="2"/>
            <w:tcBorders>
              <w:top w:val="single" w:sz="4" w:space="0" w:color="auto"/>
            </w:tcBorders>
            <w:shd w:val="clear" w:color="auto" w:fill="DAEEF3" w:themeFill="accent5" w:themeFillTint="33"/>
          </w:tcPr>
          <w:p w14:paraId="438AB421" w14:textId="08F130A8" w:rsidR="00821394" w:rsidRPr="009054A6" w:rsidRDefault="00821394" w:rsidP="002A3FA4">
            <w:pPr>
              <w:spacing w:before="40" w:after="40"/>
              <w:ind w:right="95"/>
              <w:jc w:val="both"/>
              <w:rPr>
                <w:rFonts w:asciiTheme="minorHAnsi" w:eastAsia="MS Mincho" w:hAnsiTheme="minorHAnsi" w:cs="Calibri"/>
                <w:b/>
                <w:sz w:val="18"/>
                <w:szCs w:val="18"/>
              </w:rPr>
            </w:pPr>
            <w:r w:rsidRPr="009054A6">
              <w:rPr>
                <w:rFonts w:asciiTheme="minorHAnsi" w:eastAsia="MS Mincho" w:hAnsiTheme="minorHAnsi" w:cs="Calibri"/>
                <w:b/>
                <w:sz w:val="18"/>
                <w:szCs w:val="18"/>
              </w:rPr>
              <w:t xml:space="preserve">Recommended </w:t>
            </w:r>
            <w:r w:rsidR="00877A7E">
              <w:rPr>
                <w:rFonts w:asciiTheme="minorHAnsi" w:eastAsia="MS Mincho" w:hAnsiTheme="minorHAnsi" w:cs="Calibri"/>
                <w:b/>
                <w:sz w:val="18"/>
                <w:szCs w:val="18"/>
              </w:rPr>
              <w:t>r</w:t>
            </w:r>
            <w:r w:rsidRPr="009054A6">
              <w:rPr>
                <w:rFonts w:asciiTheme="minorHAnsi" w:eastAsia="MS Mincho" w:hAnsiTheme="minorHAnsi" w:cs="Calibri"/>
                <w:b/>
                <w:sz w:val="18"/>
                <w:szCs w:val="18"/>
              </w:rPr>
              <w:t xml:space="preserve">eview </w:t>
            </w:r>
            <w:r w:rsidR="00877A7E">
              <w:rPr>
                <w:rFonts w:asciiTheme="minorHAnsi" w:eastAsia="MS Mincho" w:hAnsiTheme="minorHAnsi" w:cs="Calibri"/>
                <w:b/>
                <w:sz w:val="18"/>
                <w:szCs w:val="18"/>
              </w:rPr>
              <w:t>d</w:t>
            </w:r>
            <w:r w:rsidRPr="009054A6">
              <w:rPr>
                <w:rFonts w:asciiTheme="minorHAnsi" w:eastAsia="MS Mincho" w:hAnsiTheme="minorHAnsi" w:cs="Calibri"/>
                <w:b/>
                <w:sz w:val="18"/>
                <w:szCs w:val="18"/>
              </w:rPr>
              <w:t>ate:</w:t>
            </w:r>
          </w:p>
        </w:tc>
      </w:tr>
    </w:tbl>
    <w:p w14:paraId="658671EC" w14:textId="143255E0" w:rsidR="00AE5009" w:rsidRDefault="00AE5009" w:rsidP="000A1080">
      <w:pPr>
        <w:spacing w:after="0" w:line="240" w:lineRule="auto"/>
        <w:ind w:right="95"/>
        <w:rPr>
          <w:rFonts w:asciiTheme="minorHAnsi" w:hAnsiTheme="minorHAnsi"/>
          <w:b/>
          <w:sz w:val="24"/>
          <w:szCs w:val="24"/>
        </w:rPr>
        <w:sectPr w:rsidR="00AE5009" w:rsidSect="008D6587">
          <w:headerReference w:type="default" r:id="rId23"/>
          <w:pgSz w:w="16838" w:h="11906" w:orient="landscape"/>
          <w:pgMar w:top="1361" w:right="1701" w:bottom="1440" w:left="1134" w:header="709" w:footer="335" w:gutter="0"/>
          <w:cols w:space="708"/>
          <w:docGrid w:linePitch="360"/>
        </w:sectPr>
      </w:pPr>
    </w:p>
    <w:p w14:paraId="1FB68826" w14:textId="672870AD" w:rsidR="00F84B56" w:rsidRPr="00054230" w:rsidRDefault="00F84B56" w:rsidP="00054230">
      <w:pPr>
        <w:spacing w:after="0" w:line="240" w:lineRule="auto"/>
        <w:ind w:right="95"/>
        <w:rPr>
          <w:rFonts w:asciiTheme="minorHAnsi" w:hAnsiTheme="minorHAnsi"/>
          <w:b/>
          <w:sz w:val="24"/>
          <w:szCs w:val="24"/>
        </w:rPr>
      </w:pPr>
      <w:r w:rsidRPr="00847418">
        <w:rPr>
          <w:rFonts w:asciiTheme="minorHAnsi" w:eastAsia="MS Mincho" w:hAnsiTheme="minorHAnsi" w:cs="Arial"/>
          <w:b/>
          <w:sz w:val="28"/>
          <w:szCs w:val="28"/>
        </w:rPr>
        <w:lastRenderedPageBreak/>
        <w:t xml:space="preserve">PART </w:t>
      </w:r>
      <w:r w:rsidR="00216B55" w:rsidRPr="00847418">
        <w:rPr>
          <w:rFonts w:asciiTheme="minorHAnsi" w:eastAsia="MS Mincho" w:hAnsiTheme="minorHAnsi" w:cs="Arial"/>
          <w:b/>
          <w:sz w:val="28"/>
          <w:szCs w:val="28"/>
        </w:rPr>
        <w:t>FOUR</w:t>
      </w:r>
      <w:r w:rsidR="00BC67A1" w:rsidRPr="00847418">
        <w:rPr>
          <w:rFonts w:asciiTheme="minorHAnsi" w:eastAsia="MS Mincho" w:hAnsiTheme="minorHAnsi" w:cs="Arial"/>
          <w:b/>
          <w:sz w:val="28"/>
          <w:szCs w:val="28"/>
        </w:rPr>
        <w:t xml:space="preserve"> </w:t>
      </w:r>
      <w:r w:rsidR="0087392E" w:rsidRPr="00847418">
        <w:rPr>
          <w:rFonts w:asciiTheme="minorHAnsi" w:eastAsia="MS Mincho" w:hAnsiTheme="minorHAnsi" w:cs="Arial"/>
          <w:b/>
          <w:sz w:val="28"/>
          <w:szCs w:val="28"/>
        </w:rPr>
        <w:t>–</w:t>
      </w:r>
      <w:r w:rsidR="00AD6684" w:rsidRPr="00847418">
        <w:rPr>
          <w:rFonts w:asciiTheme="minorHAnsi" w:eastAsia="MS Mincho" w:hAnsiTheme="minorHAnsi" w:cs="Arial"/>
          <w:b/>
          <w:sz w:val="28"/>
          <w:szCs w:val="28"/>
        </w:rPr>
        <w:t xml:space="preserve"> </w:t>
      </w:r>
      <w:r w:rsidR="0087392E" w:rsidRPr="00847418">
        <w:rPr>
          <w:rFonts w:asciiTheme="minorHAnsi" w:eastAsia="MS Mincho" w:hAnsiTheme="minorHAnsi" w:cs="Arial"/>
          <w:b/>
          <w:sz w:val="28"/>
          <w:szCs w:val="28"/>
        </w:rPr>
        <w:t>RECOMMENDATIONS</w:t>
      </w:r>
      <w:r w:rsidRPr="00847418">
        <w:rPr>
          <w:rFonts w:asciiTheme="minorHAnsi" w:eastAsia="MS Mincho" w:hAnsiTheme="minorHAnsi" w:cs="Arial"/>
          <w:b/>
          <w:sz w:val="28"/>
          <w:szCs w:val="28"/>
        </w:rPr>
        <w:t xml:space="preserve"> AND ENDORSEMENT</w:t>
      </w:r>
      <w:r w:rsidR="00AC6420">
        <w:rPr>
          <w:rFonts w:asciiTheme="minorHAnsi" w:hAnsiTheme="minorHAnsi"/>
          <w:b/>
          <w:sz w:val="24"/>
          <w:szCs w:val="24"/>
        </w:rPr>
        <w:t xml:space="preserve"> </w:t>
      </w:r>
      <w:r w:rsidR="00AC6420" w:rsidRPr="008942B3">
        <w:rPr>
          <w:i/>
          <w:sz w:val="18"/>
          <w:szCs w:val="24"/>
        </w:rPr>
        <w:t xml:space="preserve">(this section to be provided to the </w:t>
      </w:r>
      <w:r w:rsidR="007469F3">
        <w:rPr>
          <w:rFonts w:asciiTheme="minorHAnsi" w:eastAsia="MS Mincho" w:hAnsiTheme="minorHAnsi" w:cs="Calibri"/>
          <w:i/>
          <w:sz w:val="16"/>
          <w:szCs w:val="16"/>
        </w:rPr>
        <w:t xml:space="preserve">applicant </w:t>
      </w:r>
      <w:r w:rsidR="00AC6420" w:rsidRPr="008942B3">
        <w:rPr>
          <w:i/>
          <w:sz w:val="18"/>
          <w:szCs w:val="24"/>
        </w:rPr>
        <w:t>carer)</w:t>
      </w: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CellMar>
          <w:right w:w="28" w:type="dxa"/>
        </w:tblCellMar>
        <w:tblLook w:val="04A0" w:firstRow="1" w:lastRow="0" w:firstColumn="1" w:lastColumn="0" w:noHBand="0" w:noVBand="1"/>
      </w:tblPr>
      <w:tblGrid>
        <w:gridCol w:w="8931"/>
        <w:gridCol w:w="1843"/>
      </w:tblGrid>
      <w:tr w:rsidR="0087392E" w:rsidRPr="00A760B1" w14:paraId="4D51CB42" w14:textId="77777777" w:rsidTr="001D4B8A">
        <w:trPr>
          <w:trHeight w:val="403"/>
        </w:trPr>
        <w:tc>
          <w:tcPr>
            <w:tcW w:w="10774" w:type="dxa"/>
            <w:gridSpan w:val="2"/>
            <w:tcBorders>
              <w:bottom w:val="single" w:sz="4" w:space="0" w:color="78C0D4"/>
            </w:tcBorders>
            <w:shd w:val="clear" w:color="auto" w:fill="35B3C1"/>
          </w:tcPr>
          <w:p w14:paraId="3891D2D3" w14:textId="2BB8D60C" w:rsidR="0087392E" w:rsidRPr="00A760B1" w:rsidRDefault="0087392E" w:rsidP="00530570">
            <w:pPr>
              <w:spacing w:before="80" w:after="0"/>
              <w:ind w:right="255"/>
              <w:jc w:val="both"/>
              <w:rPr>
                <w:rFonts w:asciiTheme="minorHAnsi" w:eastAsia="MS Mincho" w:hAnsiTheme="minorHAnsi" w:cs="Calibri"/>
                <w:b/>
              </w:rPr>
            </w:pPr>
            <w:r w:rsidRPr="00A760B1">
              <w:rPr>
                <w:rFonts w:asciiTheme="minorHAnsi" w:eastAsia="MS Mincho" w:hAnsiTheme="minorHAnsi" w:cs="Calibri"/>
                <w:b/>
                <w:color w:val="FFFFFF" w:themeColor="background1"/>
              </w:rPr>
              <w:t>RECOMMENDATION</w:t>
            </w:r>
          </w:p>
        </w:tc>
      </w:tr>
      <w:tr w:rsidR="00003607" w:rsidRPr="003305E6" w14:paraId="5FCDAD02" w14:textId="77777777" w:rsidTr="001D4B8A">
        <w:trPr>
          <w:trHeight w:val="340"/>
        </w:trPr>
        <w:tc>
          <w:tcPr>
            <w:tcW w:w="10774" w:type="dxa"/>
            <w:gridSpan w:val="2"/>
            <w:tcBorders>
              <w:bottom w:val="single" w:sz="4" w:space="0" w:color="78C0D4"/>
            </w:tcBorders>
            <w:shd w:val="clear" w:color="auto" w:fill="DAEEF3" w:themeFill="accent5" w:themeFillTint="33"/>
          </w:tcPr>
          <w:p w14:paraId="55EF7E50" w14:textId="0B9B8AAE" w:rsidR="00003607" w:rsidRPr="003305E6" w:rsidRDefault="00355648" w:rsidP="00822904">
            <w:pPr>
              <w:spacing w:before="80" w:after="40"/>
              <w:ind w:right="255"/>
              <w:jc w:val="both"/>
              <w:rPr>
                <w:rFonts w:asciiTheme="minorHAnsi" w:eastAsia="MS Mincho" w:hAnsiTheme="minorHAnsi" w:cs="Calibri"/>
                <w:b/>
                <w:color w:val="FFFFFF" w:themeColor="background1"/>
                <w:sz w:val="20"/>
                <w:szCs w:val="20"/>
              </w:rPr>
            </w:pPr>
            <w:r>
              <w:rPr>
                <w:rFonts w:asciiTheme="minorHAnsi" w:eastAsia="MS Mincho" w:hAnsiTheme="minorHAnsi" w:cs="Calibri"/>
                <w:b/>
                <w:sz w:val="18"/>
                <w:szCs w:val="18"/>
              </w:rPr>
              <w:t xml:space="preserve">I am </w:t>
            </w:r>
            <w:r w:rsidR="00003607" w:rsidRPr="003305E6">
              <w:rPr>
                <w:rFonts w:asciiTheme="minorHAnsi" w:eastAsia="MS Mincho" w:hAnsiTheme="minorHAnsi" w:cs="Calibri"/>
                <w:b/>
                <w:sz w:val="18"/>
                <w:szCs w:val="18"/>
              </w:rPr>
              <w:t xml:space="preserve">satisfied that, in accordance with section 72 of the </w:t>
            </w:r>
            <w:r w:rsidR="00003607" w:rsidRPr="003305E6">
              <w:rPr>
                <w:rFonts w:asciiTheme="minorHAnsi" w:eastAsia="MS Mincho" w:hAnsiTheme="minorHAnsi" w:cs="Calibri"/>
                <w:b/>
                <w:i/>
                <w:sz w:val="18"/>
                <w:szCs w:val="18"/>
              </w:rPr>
              <w:t xml:space="preserve">Children and Young </w:t>
            </w:r>
            <w:r w:rsidR="00877A7E">
              <w:rPr>
                <w:rFonts w:asciiTheme="minorHAnsi" w:eastAsia="MS Mincho" w:hAnsiTheme="minorHAnsi" w:cs="Calibri"/>
                <w:b/>
                <w:i/>
                <w:sz w:val="18"/>
                <w:szCs w:val="18"/>
              </w:rPr>
              <w:t>People</w:t>
            </w:r>
            <w:r w:rsidR="00003607" w:rsidRPr="003305E6">
              <w:rPr>
                <w:rFonts w:asciiTheme="minorHAnsi" w:eastAsia="MS Mincho" w:hAnsiTheme="minorHAnsi" w:cs="Calibri"/>
                <w:b/>
                <w:i/>
                <w:sz w:val="18"/>
                <w:szCs w:val="18"/>
              </w:rPr>
              <w:t xml:space="preserve"> (Safety) Act 2017</w:t>
            </w:r>
            <w:r w:rsidR="00003607" w:rsidRPr="003305E6">
              <w:rPr>
                <w:rFonts w:asciiTheme="minorHAnsi" w:eastAsia="MS Mincho" w:hAnsiTheme="minorHAnsi" w:cs="Calibri"/>
                <w:b/>
                <w:sz w:val="18"/>
                <w:szCs w:val="18"/>
              </w:rPr>
              <w:t xml:space="preserve">, the </w:t>
            </w:r>
            <w:r w:rsidR="00B47644">
              <w:rPr>
                <w:rFonts w:asciiTheme="minorHAnsi" w:eastAsia="MS Mincho" w:hAnsiTheme="minorHAnsi" w:cs="Calibri"/>
                <w:b/>
                <w:sz w:val="18"/>
                <w:szCs w:val="18"/>
              </w:rPr>
              <w:t>applicant</w:t>
            </w:r>
            <w:r w:rsidR="007469F3">
              <w:rPr>
                <w:rFonts w:asciiTheme="minorHAnsi" w:eastAsia="MS Mincho" w:hAnsiTheme="minorHAnsi" w:cs="Calibri"/>
                <w:b/>
                <w:sz w:val="18"/>
                <w:szCs w:val="18"/>
              </w:rPr>
              <w:t xml:space="preserve"> carer</w:t>
            </w:r>
            <w:r w:rsidR="00003607" w:rsidRPr="003305E6">
              <w:rPr>
                <w:rFonts w:asciiTheme="minorHAnsi" w:eastAsia="MS Mincho" w:hAnsiTheme="minorHAnsi" w:cs="Calibri"/>
                <w:b/>
                <w:sz w:val="18"/>
                <w:szCs w:val="18"/>
              </w:rPr>
              <w:t>/s:</w:t>
            </w:r>
          </w:p>
        </w:tc>
      </w:tr>
      <w:tr w:rsidR="00003607" w:rsidRPr="003305E6" w14:paraId="43421FB5" w14:textId="77777777" w:rsidTr="001D4B8A">
        <w:trPr>
          <w:trHeight w:val="340"/>
        </w:trPr>
        <w:tc>
          <w:tcPr>
            <w:tcW w:w="8931" w:type="dxa"/>
            <w:tcBorders>
              <w:top w:val="single" w:sz="4" w:space="0" w:color="78C0D4"/>
              <w:bottom w:val="nil"/>
              <w:right w:val="nil"/>
            </w:tcBorders>
            <w:shd w:val="clear" w:color="auto" w:fill="auto"/>
          </w:tcPr>
          <w:p w14:paraId="70731FC8" w14:textId="7C35179F" w:rsidR="00003607" w:rsidRPr="003305E6" w:rsidRDefault="00D018CE" w:rsidP="00441A8B">
            <w:pPr>
              <w:pStyle w:val="ListParagraph"/>
              <w:numPr>
                <w:ilvl w:val="0"/>
                <w:numId w:val="17"/>
              </w:numPr>
              <w:spacing w:before="80" w:after="80"/>
              <w:ind w:left="714" w:right="227" w:hanging="357"/>
              <w:rPr>
                <w:rFonts w:asciiTheme="minorHAnsi" w:eastAsia="MS Mincho" w:hAnsiTheme="minorHAnsi"/>
                <w:sz w:val="18"/>
                <w:szCs w:val="18"/>
              </w:rPr>
            </w:pPr>
            <w:r w:rsidRPr="003305E6">
              <w:rPr>
                <w:rFonts w:asciiTheme="minorHAnsi" w:eastAsia="MS Mincho" w:hAnsiTheme="minorHAnsi"/>
                <w:sz w:val="18"/>
                <w:szCs w:val="18"/>
              </w:rPr>
              <w:t>Are</w:t>
            </w:r>
            <w:r w:rsidR="00003607" w:rsidRPr="003305E6">
              <w:rPr>
                <w:rFonts w:asciiTheme="minorHAnsi" w:eastAsia="MS Mincho" w:hAnsiTheme="minorHAnsi"/>
                <w:sz w:val="18"/>
                <w:szCs w:val="18"/>
              </w:rPr>
              <w:t xml:space="preserve"> </w:t>
            </w:r>
            <w:r w:rsidR="00337BC0">
              <w:rPr>
                <w:rFonts w:asciiTheme="minorHAnsi" w:eastAsia="MS Mincho" w:hAnsiTheme="minorHAnsi"/>
                <w:sz w:val="18"/>
                <w:szCs w:val="18"/>
              </w:rPr>
              <w:t xml:space="preserve">not </w:t>
            </w:r>
            <w:r w:rsidR="00003607" w:rsidRPr="003305E6">
              <w:rPr>
                <w:rFonts w:asciiTheme="minorHAnsi" w:eastAsia="MS Mincho" w:hAnsiTheme="minorHAnsi"/>
                <w:sz w:val="18"/>
                <w:szCs w:val="18"/>
              </w:rPr>
              <w:t>prohibited person</w:t>
            </w:r>
            <w:r w:rsidR="00822904">
              <w:rPr>
                <w:rFonts w:asciiTheme="minorHAnsi" w:eastAsia="MS Mincho" w:hAnsiTheme="minorHAnsi"/>
                <w:sz w:val="18"/>
                <w:szCs w:val="18"/>
              </w:rPr>
              <w:t>/s</w:t>
            </w:r>
            <w:r w:rsidR="00003607" w:rsidRPr="003305E6">
              <w:rPr>
                <w:rFonts w:asciiTheme="minorHAnsi" w:eastAsia="MS Mincho" w:hAnsiTheme="minorHAnsi"/>
                <w:sz w:val="18"/>
                <w:szCs w:val="18"/>
              </w:rPr>
              <w:t xml:space="preserve"> under the </w:t>
            </w:r>
            <w:r w:rsidR="00003607" w:rsidRPr="003305E6">
              <w:rPr>
                <w:rFonts w:asciiTheme="minorHAnsi" w:eastAsia="MS Mincho" w:hAnsiTheme="minorHAnsi"/>
                <w:i/>
                <w:sz w:val="18"/>
                <w:szCs w:val="18"/>
              </w:rPr>
              <w:t>Child Safety (Prohibited Persons) Act 2016</w:t>
            </w:r>
          </w:p>
        </w:tc>
        <w:tc>
          <w:tcPr>
            <w:tcW w:w="1843" w:type="dxa"/>
            <w:tcBorders>
              <w:top w:val="single" w:sz="4" w:space="0" w:color="78C0D4"/>
              <w:left w:val="nil"/>
              <w:bottom w:val="nil"/>
            </w:tcBorders>
            <w:shd w:val="clear" w:color="auto" w:fill="auto"/>
            <w:tcMar>
              <w:right w:w="0" w:type="dxa"/>
            </w:tcMar>
          </w:tcPr>
          <w:p w14:paraId="0B9737BE" w14:textId="77777777" w:rsidR="00003607" w:rsidRPr="003305E6" w:rsidRDefault="00003607" w:rsidP="006452D1">
            <w:pPr>
              <w:spacing w:before="80" w:after="80" w:line="240" w:lineRule="auto"/>
              <w:ind w:right="255"/>
              <w:rPr>
                <w:rFonts w:eastAsia="MS Mincho" w:cs="Calibri"/>
                <w:sz w:val="18"/>
                <w:szCs w:val="18"/>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p>
        </w:tc>
      </w:tr>
      <w:tr w:rsidR="00003607" w:rsidRPr="003305E6" w14:paraId="0CD36C04" w14:textId="77777777" w:rsidTr="001D4B8A">
        <w:trPr>
          <w:trHeight w:val="340"/>
        </w:trPr>
        <w:tc>
          <w:tcPr>
            <w:tcW w:w="8931" w:type="dxa"/>
            <w:tcBorders>
              <w:top w:val="nil"/>
              <w:bottom w:val="nil"/>
              <w:right w:val="nil"/>
            </w:tcBorders>
            <w:shd w:val="clear" w:color="auto" w:fill="auto"/>
          </w:tcPr>
          <w:p w14:paraId="5AC7389F" w14:textId="2A6E2036" w:rsidR="00003607" w:rsidRPr="003305E6" w:rsidRDefault="00003607" w:rsidP="006452D1">
            <w:pPr>
              <w:pStyle w:val="ListParagraph"/>
              <w:numPr>
                <w:ilvl w:val="0"/>
                <w:numId w:val="17"/>
              </w:numPr>
              <w:spacing w:before="80" w:after="80"/>
              <w:ind w:left="714" w:right="227" w:hanging="357"/>
              <w:rPr>
                <w:rFonts w:asciiTheme="minorHAnsi" w:eastAsia="MS Mincho" w:hAnsiTheme="minorHAnsi"/>
                <w:sz w:val="18"/>
                <w:szCs w:val="18"/>
              </w:rPr>
            </w:pPr>
            <w:r w:rsidRPr="003305E6">
              <w:rPr>
                <w:rFonts w:asciiTheme="minorHAnsi" w:eastAsia="MS Mincho" w:hAnsiTheme="minorHAnsi"/>
                <w:sz w:val="18"/>
                <w:szCs w:val="18"/>
              </w:rPr>
              <w:t xml:space="preserve">Are willing and able to care for each child or young person placed in their care in a manner consistent with Chapter 2 and the </w:t>
            </w:r>
            <w:r w:rsidRPr="00B9295A">
              <w:rPr>
                <w:rFonts w:asciiTheme="minorHAnsi" w:eastAsia="MS Mincho" w:hAnsiTheme="minorHAnsi"/>
                <w:i/>
                <w:sz w:val="18"/>
                <w:szCs w:val="18"/>
              </w:rPr>
              <w:t xml:space="preserve">Children and Young </w:t>
            </w:r>
            <w:r w:rsidR="00877A7E">
              <w:rPr>
                <w:rFonts w:asciiTheme="minorHAnsi" w:eastAsia="MS Mincho" w:hAnsiTheme="minorHAnsi"/>
                <w:i/>
                <w:sz w:val="18"/>
                <w:szCs w:val="18"/>
              </w:rPr>
              <w:t>People</w:t>
            </w:r>
            <w:r w:rsidRPr="00B9295A">
              <w:rPr>
                <w:rFonts w:asciiTheme="minorHAnsi" w:eastAsia="MS Mincho" w:hAnsiTheme="minorHAnsi"/>
                <w:i/>
                <w:sz w:val="18"/>
                <w:szCs w:val="18"/>
              </w:rPr>
              <w:t xml:space="preserve"> (Safety) Act 2017</w:t>
            </w:r>
            <w:r w:rsidRPr="003305E6">
              <w:rPr>
                <w:rFonts w:asciiTheme="minorHAnsi" w:eastAsia="MS Mincho" w:hAnsiTheme="minorHAnsi"/>
                <w:sz w:val="18"/>
                <w:szCs w:val="18"/>
              </w:rPr>
              <w:t xml:space="preserve"> generally</w:t>
            </w:r>
          </w:p>
        </w:tc>
        <w:tc>
          <w:tcPr>
            <w:tcW w:w="1843" w:type="dxa"/>
            <w:tcBorders>
              <w:top w:val="nil"/>
              <w:left w:val="nil"/>
              <w:bottom w:val="nil"/>
            </w:tcBorders>
            <w:shd w:val="clear" w:color="auto" w:fill="auto"/>
            <w:tcMar>
              <w:right w:w="0" w:type="dxa"/>
            </w:tcMar>
          </w:tcPr>
          <w:p w14:paraId="27D40BBF" w14:textId="77777777" w:rsidR="00003607" w:rsidRPr="003305E6" w:rsidRDefault="00003607" w:rsidP="006452D1">
            <w:pPr>
              <w:spacing w:before="80" w:after="80" w:line="240" w:lineRule="auto"/>
              <w:ind w:right="255"/>
              <w:rPr>
                <w:rFonts w:asciiTheme="minorHAnsi" w:eastAsia="MS Mincho" w:hAnsiTheme="minorHAnsi" w:cs="Calibri"/>
                <w:b/>
                <w:color w:val="FFFFFF" w:themeColor="background1"/>
                <w:sz w:val="20"/>
                <w:szCs w:val="20"/>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p>
        </w:tc>
      </w:tr>
      <w:tr w:rsidR="00003607" w:rsidRPr="003305E6" w14:paraId="0272D3B0" w14:textId="77777777" w:rsidTr="001D4B8A">
        <w:trPr>
          <w:trHeight w:val="340"/>
        </w:trPr>
        <w:tc>
          <w:tcPr>
            <w:tcW w:w="8931" w:type="dxa"/>
            <w:tcBorders>
              <w:top w:val="nil"/>
              <w:right w:val="nil"/>
            </w:tcBorders>
            <w:shd w:val="clear" w:color="auto" w:fill="auto"/>
          </w:tcPr>
          <w:p w14:paraId="25E38FD3" w14:textId="5EC9EC24" w:rsidR="00003607" w:rsidRPr="003305E6" w:rsidRDefault="00003607" w:rsidP="006452D1">
            <w:pPr>
              <w:pStyle w:val="ListParagraph"/>
              <w:numPr>
                <w:ilvl w:val="0"/>
                <w:numId w:val="17"/>
              </w:numPr>
              <w:spacing w:before="80" w:after="80"/>
              <w:ind w:left="714" w:right="227" w:hanging="357"/>
              <w:rPr>
                <w:rFonts w:asciiTheme="minorHAnsi" w:eastAsia="MS Mincho" w:hAnsiTheme="minorHAnsi"/>
                <w:sz w:val="18"/>
                <w:szCs w:val="18"/>
              </w:rPr>
            </w:pPr>
            <w:r w:rsidRPr="003305E6">
              <w:rPr>
                <w:rFonts w:asciiTheme="minorHAnsi" w:eastAsia="MS Mincho" w:hAnsiTheme="minorHAnsi"/>
                <w:sz w:val="18"/>
                <w:szCs w:val="18"/>
              </w:rPr>
              <w:t xml:space="preserve">Where appropriate, will provide opportunity for the child or young person to </w:t>
            </w:r>
            <w:r w:rsidR="003C6040">
              <w:rPr>
                <w:rFonts w:asciiTheme="minorHAnsi" w:eastAsia="MS Mincho" w:hAnsiTheme="minorHAnsi"/>
                <w:sz w:val="18"/>
                <w:szCs w:val="18"/>
              </w:rPr>
              <w:t>develop</w:t>
            </w:r>
            <w:r w:rsidRPr="003305E6">
              <w:rPr>
                <w:rFonts w:asciiTheme="minorHAnsi" w:eastAsia="MS Mincho" w:hAnsiTheme="minorHAnsi"/>
                <w:sz w:val="18"/>
                <w:szCs w:val="18"/>
              </w:rPr>
              <w:t xml:space="preserve"> their identity as a member of their </w:t>
            </w:r>
            <w:r w:rsidR="00B73CDE">
              <w:rPr>
                <w:rFonts w:asciiTheme="minorHAnsi" w:eastAsia="MS Mincho" w:hAnsiTheme="minorHAnsi"/>
                <w:sz w:val="18"/>
                <w:szCs w:val="18"/>
              </w:rPr>
              <w:t>birth</w:t>
            </w:r>
            <w:r w:rsidRPr="003305E6">
              <w:rPr>
                <w:rFonts w:asciiTheme="minorHAnsi" w:eastAsia="MS Mincho" w:hAnsiTheme="minorHAnsi"/>
                <w:sz w:val="18"/>
                <w:szCs w:val="18"/>
              </w:rPr>
              <w:t xml:space="preserve"> family and </w:t>
            </w:r>
            <w:r w:rsidR="003C6040">
              <w:rPr>
                <w:rFonts w:asciiTheme="minorHAnsi" w:eastAsia="MS Mincho" w:hAnsiTheme="minorHAnsi"/>
                <w:sz w:val="18"/>
                <w:szCs w:val="18"/>
              </w:rPr>
              <w:t>support</w:t>
            </w:r>
            <w:r w:rsidRPr="003305E6">
              <w:rPr>
                <w:rFonts w:asciiTheme="minorHAnsi" w:eastAsia="MS Mincho" w:hAnsiTheme="minorHAnsi"/>
                <w:sz w:val="18"/>
                <w:szCs w:val="18"/>
              </w:rPr>
              <w:t xml:space="preserve"> the child or young person</w:t>
            </w:r>
            <w:r w:rsidR="003C6040">
              <w:rPr>
                <w:rFonts w:asciiTheme="minorHAnsi" w:eastAsia="MS Mincho" w:hAnsiTheme="minorHAnsi"/>
                <w:sz w:val="18"/>
                <w:szCs w:val="18"/>
              </w:rPr>
              <w:t>’s</w:t>
            </w:r>
            <w:r w:rsidRPr="003305E6">
              <w:rPr>
                <w:rFonts w:asciiTheme="minorHAnsi" w:eastAsia="MS Mincho" w:hAnsiTheme="minorHAnsi"/>
                <w:sz w:val="18"/>
                <w:szCs w:val="18"/>
              </w:rPr>
              <w:t xml:space="preserve"> </w:t>
            </w:r>
            <w:r w:rsidR="003C6040">
              <w:rPr>
                <w:rFonts w:asciiTheme="minorHAnsi" w:eastAsia="MS Mincho" w:hAnsiTheme="minorHAnsi"/>
                <w:sz w:val="18"/>
                <w:szCs w:val="18"/>
              </w:rPr>
              <w:t xml:space="preserve">connection with </w:t>
            </w:r>
            <w:r w:rsidRPr="003305E6">
              <w:rPr>
                <w:rFonts w:asciiTheme="minorHAnsi" w:eastAsia="MS Mincho" w:hAnsiTheme="minorHAnsi"/>
                <w:sz w:val="18"/>
                <w:szCs w:val="18"/>
              </w:rPr>
              <w:t xml:space="preserve">their </w:t>
            </w:r>
            <w:r w:rsidR="00713EB0">
              <w:rPr>
                <w:rFonts w:asciiTheme="minorHAnsi" w:eastAsia="MS Mincho" w:hAnsiTheme="minorHAnsi"/>
                <w:sz w:val="18"/>
                <w:szCs w:val="18"/>
              </w:rPr>
              <w:t xml:space="preserve">birth </w:t>
            </w:r>
            <w:r w:rsidR="00713EB0" w:rsidRPr="003305E6">
              <w:rPr>
                <w:rFonts w:asciiTheme="minorHAnsi" w:eastAsia="MS Mincho" w:hAnsiTheme="minorHAnsi"/>
                <w:sz w:val="18"/>
                <w:szCs w:val="18"/>
              </w:rPr>
              <w:t>family</w:t>
            </w:r>
            <w:r w:rsidRPr="003305E6">
              <w:rPr>
                <w:rFonts w:asciiTheme="minorHAnsi" w:eastAsia="MS Mincho" w:hAnsiTheme="minorHAnsi"/>
                <w:sz w:val="18"/>
                <w:szCs w:val="18"/>
              </w:rPr>
              <w:t xml:space="preserve"> </w:t>
            </w:r>
            <w:r w:rsidR="00713EB0" w:rsidRPr="003305E6">
              <w:rPr>
                <w:rFonts w:asciiTheme="minorHAnsi" w:eastAsia="MS Mincho" w:hAnsiTheme="minorHAnsi"/>
                <w:sz w:val="18"/>
                <w:szCs w:val="18"/>
              </w:rPr>
              <w:t xml:space="preserve">and </w:t>
            </w:r>
            <w:r w:rsidR="00713EB0">
              <w:rPr>
                <w:rFonts w:asciiTheme="minorHAnsi" w:eastAsia="MS Mincho" w:hAnsiTheme="minorHAnsi"/>
                <w:sz w:val="18"/>
                <w:szCs w:val="18"/>
              </w:rPr>
              <w:t>assist</w:t>
            </w:r>
            <w:r w:rsidR="00F95469">
              <w:rPr>
                <w:rFonts w:asciiTheme="minorHAnsi" w:eastAsia="MS Mincho" w:hAnsiTheme="minorHAnsi"/>
                <w:sz w:val="18"/>
                <w:szCs w:val="18"/>
              </w:rPr>
              <w:t xml:space="preserve"> with family reunification</w:t>
            </w:r>
            <w:r w:rsidR="003C6040">
              <w:rPr>
                <w:rFonts w:asciiTheme="minorHAnsi" w:eastAsia="MS Mincho" w:hAnsiTheme="minorHAnsi"/>
                <w:sz w:val="18"/>
                <w:szCs w:val="18"/>
              </w:rPr>
              <w:t xml:space="preserve"> case direction</w:t>
            </w:r>
            <w:r w:rsidR="00F95469">
              <w:rPr>
                <w:rFonts w:asciiTheme="minorHAnsi" w:eastAsia="MS Mincho" w:hAnsiTheme="minorHAnsi"/>
                <w:sz w:val="18"/>
                <w:szCs w:val="18"/>
              </w:rPr>
              <w:t>.</w:t>
            </w:r>
            <w:r w:rsidR="00254FC2">
              <w:rPr>
                <w:rFonts w:asciiTheme="minorHAnsi" w:eastAsia="MS Mincho" w:hAnsiTheme="minorHAnsi"/>
                <w:sz w:val="18"/>
                <w:szCs w:val="18"/>
              </w:rPr>
              <w:t xml:space="preserve"> </w:t>
            </w:r>
          </w:p>
        </w:tc>
        <w:tc>
          <w:tcPr>
            <w:tcW w:w="1843" w:type="dxa"/>
            <w:tcBorders>
              <w:top w:val="nil"/>
              <w:left w:val="nil"/>
            </w:tcBorders>
            <w:shd w:val="clear" w:color="auto" w:fill="auto"/>
            <w:tcMar>
              <w:right w:w="0" w:type="dxa"/>
            </w:tcMar>
          </w:tcPr>
          <w:p w14:paraId="2611583D" w14:textId="77777777" w:rsidR="00003607" w:rsidRPr="003305E6" w:rsidRDefault="00003607" w:rsidP="006452D1">
            <w:pPr>
              <w:spacing w:before="80" w:after="80" w:line="240" w:lineRule="auto"/>
              <w:ind w:right="255"/>
              <w:rPr>
                <w:rFonts w:asciiTheme="minorHAnsi" w:eastAsia="MS Mincho" w:hAnsiTheme="minorHAnsi" w:cs="Calibri"/>
                <w:b/>
                <w:color w:val="FFFFFF" w:themeColor="background1"/>
                <w:sz w:val="20"/>
                <w:szCs w:val="20"/>
              </w:rPr>
            </w:pP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Yes        </w:t>
            </w:r>
            <w:r w:rsidRPr="003305E6">
              <w:rPr>
                <w:rFonts w:eastAsia="MS Mincho" w:cs="Calibri"/>
                <w:sz w:val="18"/>
                <w:szCs w:val="18"/>
              </w:rPr>
              <w:fldChar w:fldCharType="begin">
                <w:ffData>
                  <w:name w:val=""/>
                  <w:enabled/>
                  <w:calcOnExit w:val="0"/>
                  <w:checkBox>
                    <w:sizeAuto/>
                    <w:default w:val="0"/>
                  </w:checkBox>
                </w:ffData>
              </w:fldChar>
            </w:r>
            <w:r w:rsidRPr="003305E6">
              <w:rPr>
                <w:rFonts w:eastAsia="MS Mincho" w:cs="Calibri"/>
                <w:sz w:val="18"/>
                <w:szCs w:val="18"/>
              </w:rPr>
              <w:instrText xml:space="preserve"> FORMCHECKBOX </w:instrText>
            </w:r>
            <w:r w:rsidRPr="003305E6">
              <w:rPr>
                <w:rFonts w:eastAsia="MS Mincho" w:cs="Calibri"/>
                <w:sz w:val="18"/>
                <w:szCs w:val="18"/>
              </w:rPr>
            </w:r>
            <w:r w:rsidRPr="003305E6">
              <w:rPr>
                <w:rFonts w:eastAsia="MS Mincho" w:cs="Calibri"/>
                <w:sz w:val="18"/>
                <w:szCs w:val="18"/>
              </w:rPr>
              <w:fldChar w:fldCharType="separate"/>
            </w:r>
            <w:r w:rsidRPr="003305E6">
              <w:rPr>
                <w:rFonts w:eastAsia="MS Mincho" w:cs="Calibri"/>
                <w:sz w:val="18"/>
                <w:szCs w:val="18"/>
              </w:rPr>
              <w:fldChar w:fldCharType="end"/>
            </w:r>
            <w:r w:rsidRPr="003305E6">
              <w:rPr>
                <w:rFonts w:eastAsia="MS Mincho" w:cs="Calibri"/>
                <w:sz w:val="18"/>
                <w:szCs w:val="18"/>
              </w:rPr>
              <w:t xml:space="preserve">  No</w:t>
            </w:r>
          </w:p>
        </w:tc>
      </w:tr>
    </w:tbl>
    <w:p w14:paraId="3A59C854" w14:textId="77777777" w:rsidR="00355648" w:rsidRDefault="00355648" w:rsidP="00F7624E">
      <w:pPr>
        <w:spacing w:after="0"/>
        <w:rPr>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CellMar>
          <w:right w:w="28" w:type="dxa"/>
        </w:tblCellMar>
        <w:tblLook w:val="04A0" w:firstRow="1" w:lastRow="0" w:firstColumn="1" w:lastColumn="0" w:noHBand="0" w:noVBand="1"/>
      </w:tblPr>
      <w:tblGrid>
        <w:gridCol w:w="10774"/>
      </w:tblGrid>
      <w:tr w:rsidR="00A760B1" w:rsidRPr="003305E6" w14:paraId="6FCF6759" w14:textId="77777777" w:rsidTr="00A760B1">
        <w:trPr>
          <w:trHeight w:val="492"/>
        </w:trPr>
        <w:tc>
          <w:tcPr>
            <w:tcW w:w="10774" w:type="dxa"/>
            <w:shd w:val="clear" w:color="auto" w:fill="35B3C1"/>
            <w:vAlign w:val="center"/>
          </w:tcPr>
          <w:p w14:paraId="6FA6DF3F" w14:textId="196D6C44" w:rsidR="00A760B1" w:rsidRPr="00A760B1" w:rsidRDefault="00A760B1" w:rsidP="00822904">
            <w:pPr>
              <w:spacing w:before="80" w:after="0"/>
              <w:ind w:right="255"/>
              <w:rPr>
                <w:rFonts w:asciiTheme="minorHAnsi" w:hAnsiTheme="minorHAnsi"/>
                <w:b/>
                <w:i/>
                <w:szCs w:val="18"/>
              </w:rPr>
            </w:pPr>
            <w:r w:rsidRPr="00A760B1">
              <w:rPr>
                <w:rFonts w:asciiTheme="minorHAnsi" w:eastAsia="MS Mincho" w:hAnsiTheme="minorHAnsi" w:cs="Calibri"/>
                <w:szCs w:val="18"/>
              </w:rPr>
              <w:fldChar w:fldCharType="begin">
                <w:ffData>
                  <w:name w:val=""/>
                  <w:enabled/>
                  <w:calcOnExit w:val="0"/>
                  <w:checkBox>
                    <w:sizeAuto/>
                    <w:default w:val="0"/>
                  </w:checkBox>
                </w:ffData>
              </w:fldChar>
            </w:r>
            <w:r w:rsidRPr="00A760B1">
              <w:rPr>
                <w:rFonts w:asciiTheme="minorHAnsi" w:eastAsia="MS Mincho" w:hAnsiTheme="minorHAnsi" w:cs="Calibri"/>
                <w:szCs w:val="18"/>
              </w:rPr>
              <w:instrText xml:space="preserve"> FORMCHECKBOX </w:instrText>
            </w:r>
            <w:r w:rsidRPr="00A760B1">
              <w:rPr>
                <w:rFonts w:asciiTheme="minorHAnsi" w:eastAsia="MS Mincho" w:hAnsiTheme="minorHAnsi" w:cs="Calibri"/>
                <w:szCs w:val="18"/>
              </w:rPr>
            </w:r>
            <w:r w:rsidRPr="00A760B1">
              <w:rPr>
                <w:rFonts w:asciiTheme="minorHAnsi" w:eastAsia="MS Mincho" w:hAnsiTheme="minorHAnsi" w:cs="Calibri"/>
                <w:szCs w:val="18"/>
              </w:rPr>
              <w:fldChar w:fldCharType="separate"/>
            </w:r>
            <w:r w:rsidRPr="00A760B1">
              <w:rPr>
                <w:rFonts w:asciiTheme="minorHAnsi" w:eastAsia="MS Mincho" w:hAnsiTheme="minorHAnsi" w:cs="Calibri"/>
                <w:szCs w:val="18"/>
              </w:rPr>
              <w:fldChar w:fldCharType="end"/>
            </w:r>
            <w:r w:rsidRPr="00A760B1">
              <w:rPr>
                <w:rFonts w:asciiTheme="minorHAnsi" w:eastAsia="MS Mincho" w:hAnsiTheme="minorHAnsi" w:cs="Calibri"/>
                <w:szCs w:val="18"/>
              </w:rPr>
              <w:t xml:space="preserve"> </w:t>
            </w:r>
            <w:r w:rsidRPr="00A760B1">
              <w:rPr>
                <w:rFonts w:asciiTheme="minorHAnsi" w:hAnsiTheme="minorHAnsi"/>
                <w:b/>
                <w:szCs w:val="18"/>
              </w:rPr>
              <w:t xml:space="preserve">Recommendation for </w:t>
            </w:r>
            <w:r w:rsidR="00367E55">
              <w:rPr>
                <w:rFonts w:asciiTheme="minorHAnsi" w:hAnsiTheme="minorHAnsi"/>
                <w:b/>
                <w:szCs w:val="18"/>
              </w:rPr>
              <w:t xml:space="preserve">Kinship </w:t>
            </w:r>
            <w:r w:rsidR="00822904">
              <w:rPr>
                <w:rFonts w:asciiTheme="minorHAnsi" w:hAnsiTheme="minorHAnsi"/>
                <w:b/>
                <w:szCs w:val="18"/>
              </w:rPr>
              <w:t>a</w:t>
            </w:r>
            <w:r w:rsidRPr="00A760B1">
              <w:rPr>
                <w:rFonts w:asciiTheme="minorHAnsi" w:hAnsiTheme="minorHAnsi"/>
                <w:b/>
                <w:szCs w:val="18"/>
              </w:rPr>
              <w:t xml:space="preserve">pproval </w:t>
            </w:r>
          </w:p>
        </w:tc>
      </w:tr>
      <w:tr w:rsidR="00A760B1" w:rsidRPr="003305E6" w14:paraId="79CB489D" w14:textId="77777777" w:rsidTr="009D7B95">
        <w:tc>
          <w:tcPr>
            <w:tcW w:w="10774" w:type="dxa"/>
            <w:shd w:val="clear" w:color="auto" w:fill="auto"/>
          </w:tcPr>
          <w:p w14:paraId="04F9729A" w14:textId="0D3EDBE3" w:rsidR="00822904" w:rsidRPr="00A84684" w:rsidRDefault="00822904" w:rsidP="009D7B95">
            <w:pPr>
              <w:spacing w:after="0"/>
              <w:ind w:right="255"/>
              <w:jc w:val="both"/>
              <w:rPr>
                <w:rFonts w:asciiTheme="minorHAnsi" w:hAnsiTheme="minorHAnsi"/>
                <w:i/>
                <w:color w:val="FF0000"/>
                <w:sz w:val="18"/>
                <w:u w:val="single"/>
              </w:rPr>
            </w:pPr>
            <w:r w:rsidRPr="00A84684">
              <w:rPr>
                <w:rFonts w:asciiTheme="minorHAnsi" w:hAnsiTheme="minorHAnsi"/>
                <w:i/>
                <w:color w:val="FF0000"/>
                <w:sz w:val="18"/>
              </w:rPr>
              <w:t>Include rational</w:t>
            </w:r>
            <w:r w:rsidR="007C1583" w:rsidRPr="00A84684">
              <w:rPr>
                <w:rFonts w:asciiTheme="minorHAnsi" w:hAnsiTheme="minorHAnsi"/>
                <w:i/>
                <w:color w:val="FF0000"/>
                <w:sz w:val="16"/>
              </w:rPr>
              <w:t>e</w:t>
            </w:r>
            <w:r w:rsidRPr="00A84684">
              <w:rPr>
                <w:rFonts w:asciiTheme="minorHAnsi" w:hAnsiTheme="minorHAnsi"/>
                <w:i/>
                <w:color w:val="FF0000"/>
                <w:sz w:val="18"/>
              </w:rPr>
              <w:t xml:space="preserve"> for recommendations; outline any priority training needs for the applicant</w:t>
            </w:r>
            <w:r w:rsidR="007469F3">
              <w:rPr>
                <w:rFonts w:asciiTheme="minorHAnsi" w:hAnsiTheme="minorHAnsi"/>
                <w:i/>
                <w:color w:val="FF0000"/>
                <w:sz w:val="18"/>
              </w:rPr>
              <w:t xml:space="preserve"> carers</w:t>
            </w:r>
            <w:r w:rsidRPr="00A84684">
              <w:rPr>
                <w:rFonts w:asciiTheme="minorHAnsi" w:hAnsiTheme="minorHAnsi"/>
                <w:i/>
                <w:color w:val="FF0000"/>
                <w:sz w:val="18"/>
              </w:rPr>
              <w:t xml:space="preserve"> and identify any potential issues that may require monitoring.</w:t>
            </w:r>
            <w:r w:rsidR="00061DDF">
              <w:rPr>
                <w:rFonts w:asciiTheme="minorHAnsi" w:eastAsia="MS Mincho" w:hAnsiTheme="minorHAnsi" w:cs="Calibri"/>
                <w:i/>
                <w:color w:val="FF0000"/>
                <w:sz w:val="18"/>
                <w:szCs w:val="18"/>
                <w:u w:val="single"/>
              </w:rPr>
              <w:t xml:space="preserve"> R</w:t>
            </w:r>
            <w:r w:rsidRPr="00A84684">
              <w:rPr>
                <w:rFonts w:asciiTheme="minorHAnsi" w:hAnsiTheme="minorHAnsi"/>
                <w:i/>
                <w:color w:val="FF0000"/>
                <w:sz w:val="18"/>
                <w:u w:val="single"/>
              </w:rPr>
              <w:t>emove table if recommendation is</w:t>
            </w:r>
            <w:r w:rsidR="00367E55" w:rsidRPr="00A84684">
              <w:rPr>
                <w:rFonts w:asciiTheme="minorHAnsi" w:hAnsiTheme="minorHAnsi"/>
                <w:i/>
                <w:color w:val="FF0000"/>
                <w:sz w:val="18"/>
                <w:u w:val="single"/>
              </w:rPr>
              <w:t xml:space="preserve"> for non-approval or</w:t>
            </w:r>
            <w:r w:rsidRPr="00A84684">
              <w:rPr>
                <w:rFonts w:asciiTheme="minorHAnsi" w:hAnsiTheme="minorHAnsi"/>
                <w:i/>
                <w:color w:val="FF0000"/>
                <w:sz w:val="18"/>
                <w:u w:val="single"/>
              </w:rPr>
              <w:t xml:space="preserve"> </w:t>
            </w:r>
            <w:r w:rsidR="00367E55" w:rsidRPr="00A84684">
              <w:rPr>
                <w:rFonts w:asciiTheme="minorHAnsi" w:hAnsiTheme="minorHAnsi"/>
                <w:i/>
                <w:color w:val="FF0000"/>
                <w:sz w:val="18"/>
                <w:u w:val="single"/>
              </w:rPr>
              <w:t>for kinship approval</w:t>
            </w:r>
            <w:r w:rsidRPr="00A84684">
              <w:rPr>
                <w:rFonts w:asciiTheme="minorHAnsi" w:hAnsiTheme="minorHAnsi"/>
                <w:i/>
                <w:color w:val="FF0000"/>
                <w:sz w:val="18"/>
                <w:u w:val="single"/>
              </w:rPr>
              <w:t>.</w:t>
            </w:r>
          </w:p>
          <w:p w14:paraId="618E80CD" w14:textId="77777777" w:rsidR="00FF30FE" w:rsidRDefault="00FF30FE" w:rsidP="009D7B95">
            <w:pPr>
              <w:spacing w:after="0"/>
              <w:ind w:right="255"/>
              <w:jc w:val="both"/>
              <w:rPr>
                <w:rFonts w:asciiTheme="minorHAnsi" w:eastAsia="MS Mincho" w:hAnsiTheme="minorHAnsi" w:cs="Calibri"/>
                <w:sz w:val="18"/>
                <w:szCs w:val="18"/>
              </w:rPr>
            </w:pPr>
          </w:p>
          <w:p w14:paraId="187D7F58" w14:textId="1CC45ECB" w:rsidR="00A760B1" w:rsidRPr="00E50866" w:rsidRDefault="00A760B1" w:rsidP="009D7B95">
            <w:pPr>
              <w:spacing w:after="0"/>
              <w:ind w:right="255"/>
              <w:jc w:val="both"/>
              <w:rPr>
                <w:rFonts w:asciiTheme="minorHAnsi" w:eastAsia="MS Mincho" w:hAnsiTheme="minorHAnsi" w:cs="Calibri"/>
                <w:sz w:val="18"/>
                <w:szCs w:val="18"/>
              </w:rPr>
            </w:pPr>
            <w:r w:rsidRPr="00E50866">
              <w:rPr>
                <w:rFonts w:asciiTheme="minorHAnsi" w:eastAsia="MS Mincho" w:hAnsiTheme="minorHAnsi" w:cs="Calibri"/>
                <w:sz w:val="18"/>
                <w:szCs w:val="18"/>
              </w:rPr>
              <w:t xml:space="preserve">The assessment has concluded that based on the </w:t>
            </w:r>
            <w:r w:rsidR="00713EB0" w:rsidRPr="00E50866">
              <w:rPr>
                <w:rFonts w:asciiTheme="minorHAnsi" w:eastAsia="MS Mincho" w:hAnsiTheme="minorHAnsi" w:cs="Calibri"/>
                <w:sz w:val="18"/>
                <w:szCs w:val="18"/>
              </w:rPr>
              <w:t>information outlined</w:t>
            </w:r>
            <w:r w:rsidRPr="00E50866">
              <w:rPr>
                <w:rFonts w:asciiTheme="minorHAnsi" w:eastAsia="MS Mincho" w:hAnsiTheme="minorHAnsi" w:cs="Calibri"/>
                <w:sz w:val="18"/>
                <w:szCs w:val="18"/>
              </w:rPr>
              <w:t xml:space="preserve"> </w:t>
            </w:r>
            <w:r w:rsidR="00B73CDE">
              <w:rPr>
                <w:rFonts w:asciiTheme="minorHAnsi" w:eastAsia="MS Mincho" w:hAnsiTheme="minorHAnsi" w:cs="Calibri"/>
                <w:sz w:val="18"/>
                <w:szCs w:val="18"/>
              </w:rPr>
              <w:t xml:space="preserve">in </w:t>
            </w:r>
            <w:r w:rsidRPr="00E50866">
              <w:rPr>
                <w:rFonts w:asciiTheme="minorHAnsi" w:eastAsia="MS Mincho" w:hAnsiTheme="minorHAnsi" w:cs="Calibri"/>
                <w:sz w:val="18"/>
                <w:szCs w:val="18"/>
              </w:rPr>
              <w:t xml:space="preserve">Part Two and Three of this assessment </w:t>
            </w:r>
            <w:r w:rsidR="00F23382">
              <w:rPr>
                <w:rFonts w:asciiTheme="minorHAnsi" w:eastAsia="MS Mincho" w:hAnsiTheme="minorHAnsi" w:cs="Calibri"/>
                <w:sz w:val="18"/>
                <w:szCs w:val="18"/>
                <w:highlight w:val="yellow"/>
              </w:rPr>
              <w:t>A</w:t>
            </w:r>
            <w:r w:rsidR="003671B2" w:rsidRPr="00A84684">
              <w:rPr>
                <w:rFonts w:asciiTheme="minorHAnsi" w:eastAsia="MS Mincho" w:hAnsiTheme="minorHAnsi" w:cs="Calibri"/>
                <w:sz w:val="18"/>
                <w:szCs w:val="18"/>
                <w:highlight w:val="yellow"/>
              </w:rPr>
              <w:t>pplicant</w:t>
            </w:r>
            <w:r w:rsidR="001B59BE">
              <w:rPr>
                <w:rFonts w:asciiTheme="minorHAnsi" w:eastAsia="MS Mincho" w:hAnsiTheme="minorHAnsi" w:cs="Calibri"/>
                <w:sz w:val="18"/>
                <w:szCs w:val="18"/>
                <w:highlight w:val="yellow"/>
              </w:rPr>
              <w:t xml:space="preserve"> carers</w:t>
            </w:r>
            <w:r w:rsidR="003671B2" w:rsidRPr="00A84684">
              <w:rPr>
                <w:rFonts w:asciiTheme="minorHAnsi" w:hAnsiTheme="minorHAnsi"/>
                <w:sz w:val="18"/>
                <w:highlight w:val="yellow"/>
              </w:rPr>
              <w:t xml:space="preserve"> name</w:t>
            </w:r>
            <w:r w:rsidR="003671B2" w:rsidRPr="00E50866">
              <w:rPr>
                <w:rFonts w:asciiTheme="minorHAnsi" w:eastAsia="MS Mincho" w:hAnsiTheme="minorHAnsi" w:cs="Calibri"/>
                <w:color w:val="548DD4" w:themeColor="text2" w:themeTint="99"/>
                <w:sz w:val="18"/>
                <w:szCs w:val="18"/>
              </w:rPr>
              <w:t xml:space="preserve"> </w:t>
            </w:r>
            <w:r w:rsidR="003671B2" w:rsidRPr="00E50866">
              <w:rPr>
                <w:rFonts w:asciiTheme="minorHAnsi" w:eastAsia="MS Mincho" w:hAnsiTheme="minorHAnsi" w:cs="Calibri"/>
                <w:sz w:val="18"/>
                <w:szCs w:val="18"/>
              </w:rPr>
              <w:t>is</w:t>
            </w:r>
            <w:r w:rsidRPr="00E50866">
              <w:rPr>
                <w:rFonts w:asciiTheme="minorHAnsi" w:eastAsia="MS Mincho" w:hAnsiTheme="minorHAnsi" w:cs="Calibri"/>
                <w:sz w:val="18"/>
                <w:szCs w:val="18"/>
              </w:rPr>
              <w:t xml:space="preserve"> able </w:t>
            </w:r>
            <w:r w:rsidR="004845A6" w:rsidRPr="00E50866">
              <w:rPr>
                <w:rFonts w:asciiTheme="minorHAnsi" w:eastAsia="MS Mincho" w:hAnsiTheme="minorHAnsi" w:cs="Calibri"/>
                <w:sz w:val="18"/>
                <w:szCs w:val="18"/>
              </w:rPr>
              <w:t>to provide</w:t>
            </w:r>
            <w:r w:rsidRPr="00E50866">
              <w:rPr>
                <w:rFonts w:asciiTheme="minorHAnsi" w:eastAsia="MS Mincho" w:hAnsiTheme="minorHAnsi" w:cs="Calibri"/>
                <w:sz w:val="18"/>
                <w:szCs w:val="18"/>
              </w:rPr>
              <w:t xml:space="preserve"> </w:t>
            </w:r>
            <w:r w:rsidRPr="00A84684">
              <w:rPr>
                <w:rFonts w:asciiTheme="minorHAnsi" w:eastAsia="MS Mincho" w:hAnsiTheme="minorHAnsi" w:cs="Calibri"/>
                <w:sz w:val="18"/>
                <w:szCs w:val="18"/>
                <w:highlight w:val="yellow"/>
              </w:rPr>
              <w:t>child</w:t>
            </w:r>
            <w:r w:rsidR="00F23382">
              <w:rPr>
                <w:rFonts w:asciiTheme="minorHAnsi" w:eastAsia="MS Mincho" w:hAnsiTheme="minorHAnsi" w:cs="Calibri"/>
                <w:sz w:val="18"/>
                <w:szCs w:val="18"/>
                <w:highlight w:val="yellow"/>
              </w:rPr>
              <w:t>/</w:t>
            </w:r>
            <w:r w:rsidRPr="00A84684">
              <w:rPr>
                <w:rFonts w:asciiTheme="minorHAnsi" w:eastAsia="MS Mincho" w:hAnsiTheme="minorHAnsi" w:cs="Calibri"/>
                <w:sz w:val="18"/>
                <w:szCs w:val="18"/>
                <w:highlight w:val="yellow"/>
              </w:rPr>
              <w:t>ren</w:t>
            </w:r>
            <w:r w:rsidR="00F23382">
              <w:rPr>
                <w:rFonts w:asciiTheme="minorHAnsi" w:eastAsia="MS Mincho" w:hAnsiTheme="minorHAnsi" w:cs="Calibri"/>
                <w:sz w:val="18"/>
                <w:szCs w:val="18"/>
                <w:highlight w:val="yellow"/>
              </w:rPr>
              <w:t xml:space="preserve"> or young person’</w:t>
            </w:r>
            <w:r w:rsidRPr="00A84684">
              <w:rPr>
                <w:rFonts w:asciiTheme="minorHAnsi" w:eastAsia="MS Mincho" w:hAnsiTheme="minorHAnsi" w:cs="Calibri"/>
                <w:sz w:val="18"/>
                <w:szCs w:val="18"/>
                <w:highlight w:val="yellow"/>
              </w:rPr>
              <w:t>s</w:t>
            </w:r>
            <w:r w:rsidRPr="00A84684">
              <w:rPr>
                <w:rFonts w:asciiTheme="minorHAnsi" w:hAnsiTheme="minorHAnsi"/>
                <w:sz w:val="18"/>
                <w:highlight w:val="yellow"/>
              </w:rPr>
              <w:t xml:space="preserve"> names</w:t>
            </w:r>
            <w:r w:rsidRPr="00E50866">
              <w:rPr>
                <w:rFonts w:asciiTheme="minorHAnsi" w:eastAsia="MS Mincho" w:hAnsiTheme="minorHAnsi" w:cs="Calibri"/>
                <w:color w:val="548DD4" w:themeColor="text2" w:themeTint="99"/>
                <w:sz w:val="18"/>
                <w:szCs w:val="18"/>
              </w:rPr>
              <w:t xml:space="preserve"> </w:t>
            </w:r>
            <w:r w:rsidRPr="00E50866">
              <w:rPr>
                <w:rFonts w:asciiTheme="minorHAnsi" w:eastAsia="MS Mincho" w:hAnsiTheme="minorHAnsi" w:cs="Calibri"/>
                <w:sz w:val="18"/>
                <w:szCs w:val="18"/>
              </w:rPr>
              <w:t xml:space="preserve">with a predictable and safe home that is able to meet their developmental needs now and into the future. I </w:t>
            </w:r>
            <w:r w:rsidR="003671B2" w:rsidRPr="00E50866">
              <w:rPr>
                <w:rFonts w:asciiTheme="minorHAnsi" w:eastAsia="MS Mincho" w:hAnsiTheme="minorHAnsi" w:cs="Calibri"/>
                <w:sz w:val="18"/>
                <w:szCs w:val="18"/>
              </w:rPr>
              <w:t xml:space="preserve">am </w:t>
            </w:r>
            <w:r w:rsidRPr="00E50866">
              <w:rPr>
                <w:rFonts w:asciiTheme="minorHAnsi" w:eastAsia="MS Mincho" w:hAnsiTheme="minorHAnsi" w:cs="Calibri"/>
                <w:sz w:val="18"/>
                <w:szCs w:val="18"/>
              </w:rPr>
              <w:t xml:space="preserve">recommending </w:t>
            </w:r>
            <w:r w:rsidR="003671B2" w:rsidRPr="00E50866">
              <w:rPr>
                <w:rFonts w:asciiTheme="minorHAnsi" w:eastAsia="MS Mincho" w:hAnsiTheme="minorHAnsi" w:cs="Calibri"/>
                <w:sz w:val="18"/>
                <w:szCs w:val="18"/>
              </w:rPr>
              <w:t xml:space="preserve">that </w:t>
            </w:r>
            <w:r w:rsidR="00F23382">
              <w:rPr>
                <w:rFonts w:asciiTheme="minorHAnsi" w:eastAsia="MS Mincho" w:hAnsiTheme="minorHAnsi" w:cs="Calibri"/>
                <w:sz w:val="18"/>
                <w:szCs w:val="18"/>
                <w:highlight w:val="yellow"/>
              </w:rPr>
              <w:t>A</w:t>
            </w:r>
            <w:r w:rsidR="00F23382" w:rsidRPr="00356CD8">
              <w:rPr>
                <w:rFonts w:asciiTheme="minorHAnsi" w:eastAsia="MS Mincho" w:hAnsiTheme="minorHAnsi" w:cs="Calibri"/>
                <w:sz w:val="18"/>
                <w:szCs w:val="18"/>
                <w:highlight w:val="yellow"/>
              </w:rPr>
              <w:t xml:space="preserve">pplicant’s </w:t>
            </w:r>
            <w:r w:rsidR="001B59BE">
              <w:rPr>
                <w:rFonts w:asciiTheme="minorHAnsi" w:eastAsia="MS Mincho" w:hAnsiTheme="minorHAnsi" w:cs="Calibri"/>
                <w:sz w:val="18"/>
                <w:szCs w:val="18"/>
                <w:highlight w:val="yellow"/>
              </w:rPr>
              <w:t xml:space="preserve">carer </w:t>
            </w:r>
            <w:r w:rsidR="00F23382" w:rsidRPr="00356CD8">
              <w:rPr>
                <w:rFonts w:asciiTheme="minorHAnsi" w:eastAsia="MS Mincho" w:hAnsiTheme="minorHAnsi" w:cs="Calibri"/>
                <w:sz w:val="18"/>
                <w:szCs w:val="18"/>
                <w:highlight w:val="yellow"/>
              </w:rPr>
              <w:t>name</w:t>
            </w:r>
            <w:r w:rsidR="003671B2" w:rsidRPr="00E50866">
              <w:rPr>
                <w:rFonts w:asciiTheme="minorHAnsi" w:eastAsia="MS Mincho" w:hAnsiTheme="minorHAnsi" w:cs="Calibri"/>
                <w:color w:val="548DD4" w:themeColor="text2" w:themeTint="99"/>
                <w:sz w:val="18"/>
                <w:szCs w:val="18"/>
              </w:rPr>
              <w:t xml:space="preserve"> </w:t>
            </w:r>
            <w:r w:rsidR="003671B2" w:rsidRPr="00E50866">
              <w:rPr>
                <w:rFonts w:asciiTheme="minorHAnsi" w:eastAsia="MS Mincho" w:hAnsiTheme="minorHAnsi" w:cs="Calibri"/>
                <w:sz w:val="18"/>
                <w:szCs w:val="18"/>
              </w:rPr>
              <w:t>is</w:t>
            </w:r>
            <w:r w:rsidRPr="00E50866">
              <w:rPr>
                <w:rFonts w:asciiTheme="minorHAnsi" w:eastAsia="MS Mincho" w:hAnsiTheme="minorHAnsi" w:cs="Calibri"/>
                <w:sz w:val="18"/>
                <w:szCs w:val="18"/>
              </w:rPr>
              <w:t xml:space="preserve"> approved as</w:t>
            </w:r>
            <w:r w:rsidR="003671B2" w:rsidRPr="00E50866">
              <w:rPr>
                <w:rFonts w:asciiTheme="minorHAnsi" w:eastAsia="MS Mincho" w:hAnsiTheme="minorHAnsi" w:cs="Calibri"/>
                <w:sz w:val="18"/>
                <w:szCs w:val="18"/>
              </w:rPr>
              <w:t xml:space="preserve"> a</w:t>
            </w:r>
            <w:r w:rsidRPr="00E50866">
              <w:rPr>
                <w:rFonts w:asciiTheme="minorHAnsi" w:eastAsia="MS Mincho" w:hAnsiTheme="minorHAnsi" w:cs="Calibri"/>
                <w:sz w:val="18"/>
                <w:szCs w:val="18"/>
              </w:rPr>
              <w:t xml:space="preserve"> </w:t>
            </w:r>
            <w:r w:rsidR="003671B2" w:rsidRPr="00A84684">
              <w:rPr>
                <w:rFonts w:asciiTheme="minorHAnsi" w:hAnsiTheme="minorHAnsi"/>
                <w:sz w:val="18"/>
                <w:highlight w:val="yellow"/>
              </w:rPr>
              <w:t>long</w:t>
            </w:r>
            <w:r w:rsidR="00F23382" w:rsidRPr="00A84684">
              <w:rPr>
                <w:rFonts w:asciiTheme="minorHAnsi" w:eastAsia="MS Mincho" w:hAnsiTheme="minorHAnsi" w:cs="Calibri"/>
                <w:sz w:val="18"/>
                <w:szCs w:val="18"/>
                <w:highlight w:val="yellow"/>
              </w:rPr>
              <w:t>-</w:t>
            </w:r>
            <w:r w:rsidR="003671B2" w:rsidRPr="00A84684">
              <w:rPr>
                <w:rFonts w:asciiTheme="minorHAnsi" w:hAnsiTheme="minorHAnsi"/>
                <w:sz w:val="18"/>
                <w:highlight w:val="yellow"/>
              </w:rPr>
              <w:t>term/ short</w:t>
            </w:r>
            <w:r w:rsidR="00F23382" w:rsidRPr="00A84684">
              <w:rPr>
                <w:rFonts w:asciiTheme="minorHAnsi" w:eastAsia="MS Mincho" w:hAnsiTheme="minorHAnsi" w:cs="Calibri"/>
                <w:sz w:val="18"/>
                <w:szCs w:val="18"/>
                <w:highlight w:val="yellow"/>
              </w:rPr>
              <w:t>-</w:t>
            </w:r>
            <w:r w:rsidR="003671B2" w:rsidRPr="00A84684">
              <w:rPr>
                <w:rFonts w:asciiTheme="minorHAnsi" w:hAnsiTheme="minorHAnsi"/>
                <w:sz w:val="18"/>
                <w:highlight w:val="yellow"/>
              </w:rPr>
              <w:t>term respite</w:t>
            </w:r>
            <w:r w:rsidR="003671B2" w:rsidRPr="00A84684">
              <w:rPr>
                <w:rFonts w:asciiTheme="minorHAnsi" w:hAnsiTheme="minorHAnsi"/>
                <w:sz w:val="18"/>
              </w:rPr>
              <w:t xml:space="preserve"> </w:t>
            </w:r>
            <w:r w:rsidRPr="00E50866">
              <w:rPr>
                <w:rFonts w:asciiTheme="minorHAnsi" w:eastAsia="MS Mincho" w:hAnsiTheme="minorHAnsi" w:cs="Calibri"/>
                <w:sz w:val="18"/>
                <w:szCs w:val="18"/>
              </w:rPr>
              <w:t>carer</w:t>
            </w:r>
            <w:r w:rsidR="003671B2" w:rsidRPr="00E50866">
              <w:rPr>
                <w:rFonts w:asciiTheme="minorHAnsi" w:eastAsia="MS Mincho" w:hAnsiTheme="minorHAnsi" w:cs="Calibri"/>
                <w:sz w:val="18"/>
                <w:szCs w:val="18"/>
              </w:rPr>
              <w:t>/</w:t>
            </w:r>
            <w:r w:rsidRPr="00E50866">
              <w:rPr>
                <w:rFonts w:asciiTheme="minorHAnsi" w:eastAsia="MS Mincho" w:hAnsiTheme="minorHAnsi" w:cs="Calibri"/>
                <w:sz w:val="18"/>
                <w:szCs w:val="18"/>
              </w:rPr>
              <w:t xml:space="preserve">s for </w:t>
            </w:r>
            <w:r w:rsidR="00F23382" w:rsidRPr="00356CD8">
              <w:rPr>
                <w:rFonts w:asciiTheme="minorHAnsi" w:eastAsia="MS Mincho" w:hAnsiTheme="minorHAnsi" w:cs="Calibri"/>
                <w:sz w:val="18"/>
                <w:szCs w:val="18"/>
                <w:highlight w:val="yellow"/>
              </w:rPr>
              <w:t>child</w:t>
            </w:r>
            <w:r w:rsidR="00F23382">
              <w:rPr>
                <w:rFonts w:asciiTheme="minorHAnsi" w:eastAsia="MS Mincho" w:hAnsiTheme="minorHAnsi" w:cs="Calibri"/>
                <w:sz w:val="18"/>
                <w:szCs w:val="18"/>
                <w:highlight w:val="yellow"/>
              </w:rPr>
              <w:t>/</w:t>
            </w:r>
            <w:r w:rsidR="00F23382" w:rsidRPr="00356CD8">
              <w:rPr>
                <w:rFonts w:asciiTheme="minorHAnsi" w:eastAsia="MS Mincho" w:hAnsiTheme="minorHAnsi" w:cs="Calibri"/>
                <w:sz w:val="18"/>
                <w:szCs w:val="18"/>
                <w:highlight w:val="yellow"/>
              </w:rPr>
              <w:t>ren</w:t>
            </w:r>
            <w:r w:rsidR="00F23382">
              <w:rPr>
                <w:rFonts w:asciiTheme="minorHAnsi" w:eastAsia="MS Mincho" w:hAnsiTheme="minorHAnsi" w:cs="Calibri"/>
                <w:sz w:val="18"/>
                <w:szCs w:val="18"/>
                <w:highlight w:val="yellow"/>
              </w:rPr>
              <w:t xml:space="preserve"> or young person’</w:t>
            </w:r>
            <w:r w:rsidR="00F23382" w:rsidRPr="00356CD8">
              <w:rPr>
                <w:rFonts w:asciiTheme="minorHAnsi" w:eastAsia="MS Mincho" w:hAnsiTheme="minorHAnsi" w:cs="Calibri"/>
                <w:sz w:val="18"/>
                <w:szCs w:val="18"/>
                <w:highlight w:val="yellow"/>
              </w:rPr>
              <w:t>s names</w:t>
            </w:r>
            <w:r w:rsidR="00F23382">
              <w:rPr>
                <w:rFonts w:asciiTheme="minorHAnsi" w:eastAsia="MS Mincho" w:hAnsiTheme="minorHAnsi" w:cs="Calibri"/>
                <w:sz w:val="18"/>
                <w:szCs w:val="18"/>
              </w:rPr>
              <w:t>.</w:t>
            </w:r>
          </w:p>
          <w:p w14:paraId="6ABEFC73" w14:textId="77777777" w:rsidR="002502BF" w:rsidRPr="00E50866" w:rsidRDefault="002502BF" w:rsidP="009D7B95">
            <w:pPr>
              <w:spacing w:after="0"/>
              <w:ind w:right="255"/>
              <w:jc w:val="both"/>
              <w:rPr>
                <w:rFonts w:asciiTheme="minorHAnsi" w:eastAsia="MS Mincho" w:hAnsiTheme="minorHAnsi" w:cs="Calibri"/>
                <w:sz w:val="18"/>
                <w:szCs w:val="18"/>
              </w:rPr>
            </w:pPr>
          </w:p>
          <w:p w14:paraId="218B22D8" w14:textId="16A8E275" w:rsidR="00A760B1" w:rsidRPr="00E50866" w:rsidRDefault="00A760B1" w:rsidP="009D7B95">
            <w:pPr>
              <w:spacing w:after="0"/>
              <w:ind w:right="255"/>
              <w:jc w:val="both"/>
              <w:rPr>
                <w:rFonts w:asciiTheme="minorHAnsi" w:eastAsia="MS Mincho" w:hAnsiTheme="minorHAnsi" w:cs="Calibri"/>
                <w:sz w:val="18"/>
                <w:szCs w:val="18"/>
              </w:rPr>
            </w:pPr>
            <w:r w:rsidRPr="00E50866">
              <w:rPr>
                <w:rFonts w:asciiTheme="minorHAnsi" w:eastAsia="MS Mincho" w:hAnsiTheme="minorHAnsi" w:cs="Calibri"/>
                <w:sz w:val="18"/>
                <w:szCs w:val="18"/>
              </w:rPr>
              <w:t xml:space="preserve">This recommendation will be considered by </w:t>
            </w:r>
            <w:r w:rsidR="008474C7">
              <w:rPr>
                <w:rFonts w:asciiTheme="minorHAnsi" w:eastAsia="MS Mincho" w:hAnsiTheme="minorHAnsi" w:cs="Calibri"/>
                <w:sz w:val="18"/>
                <w:szCs w:val="18"/>
              </w:rPr>
              <w:t xml:space="preserve">the </w:t>
            </w:r>
            <w:r w:rsidR="009D28DF" w:rsidRPr="009D28DF">
              <w:rPr>
                <w:rFonts w:asciiTheme="minorHAnsi" w:eastAsia="MS Mincho" w:hAnsiTheme="minorHAnsi" w:cs="Calibri"/>
                <w:sz w:val="18"/>
                <w:szCs w:val="18"/>
              </w:rPr>
              <w:t xml:space="preserve">Manager Carer </w:t>
            </w:r>
            <w:r w:rsidR="00713EB0">
              <w:rPr>
                <w:rFonts w:asciiTheme="minorHAnsi" w:eastAsia="MS Mincho" w:hAnsiTheme="minorHAnsi" w:cs="Calibri"/>
                <w:sz w:val="18"/>
                <w:szCs w:val="18"/>
              </w:rPr>
              <w:t xml:space="preserve">Assessments, </w:t>
            </w:r>
            <w:r w:rsidR="00713EB0" w:rsidRPr="009D28DF">
              <w:rPr>
                <w:rFonts w:asciiTheme="minorHAnsi" w:eastAsia="MS Mincho" w:hAnsiTheme="minorHAnsi" w:cs="Calibri"/>
                <w:sz w:val="18"/>
                <w:szCs w:val="18"/>
              </w:rPr>
              <w:t>and</w:t>
            </w:r>
            <w:r w:rsidRPr="00E50866">
              <w:rPr>
                <w:rFonts w:asciiTheme="minorHAnsi" w:eastAsia="MS Mincho" w:hAnsiTheme="minorHAnsi" w:cs="Calibri"/>
                <w:sz w:val="18"/>
                <w:szCs w:val="18"/>
              </w:rPr>
              <w:t xml:space="preserve"> they will make the final determination.</w:t>
            </w:r>
          </w:p>
          <w:p w14:paraId="16715336" w14:textId="77777777" w:rsidR="003671B2" w:rsidRPr="00E50866" w:rsidRDefault="003671B2" w:rsidP="009D7B95">
            <w:pPr>
              <w:spacing w:after="0"/>
              <w:ind w:right="255"/>
              <w:jc w:val="both"/>
              <w:rPr>
                <w:rFonts w:asciiTheme="minorHAnsi" w:eastAsia="MS Mincho" w:hAnsiTheme="minorHAnsi" w:cs="Calibri"/>
                <w:sz w:val="18"/>
                <w:szCs w:val="18"/>
              </w:rPr>
            </w:pPr>
          </w:p>
          <w:p w14:paraId="3BFB4A5F" w14:textId="257EEFCB" w:rsidR="00727627" w:rsidRPr="00727627" w:rsidRDefault="002502BF" w:rsidP="009D7B95">
            <w:pPr>
              <w:spacing w:after="0"/>
              <w:ind w:right="255"/>
              <w:jc w:val="both"/>
              <w:rPr>
                <w:rFonts w:eastAsia="Times New Roman" w:cs="Calibri"/>
                <w:sz w:val="18"/>
                <w:szCs w:val="18"/>
                <w:lang w:eastAsia="en-AU"/>
              </w:rPr>
            </w:pPr>
            <w:r w:rsidRPr="00E50866">
              <w:rPr>
                <w:rFonts w:asciiTheme="minorHAnsi" w:eastAsia="MS Mincho" w:hAnsiTheme="minorHAnsi" w:cs="Calibri"/>
                <w:sz w:val="18"/>
                <w:szCs w:val="18"/>
              </w:rPr>
              <w:t xml:space="preserve">Please </w:t>
            </w:r>
            <w:r w:rsidR="00713EB0">
              <w:rPr>
                <w:rFonts w:asciiTheme="minorHAnsi" w:eastAsia="MS Mincho" w:hAnsiTheme="minorHAnsi" w:cs="Calibri"/>
                <w:sz w:val="18"/>
                <w:szCs w:val="18"/>
              </w:rPr>
              <w:t xml:space="preserve">provide </w:t>
            </w:r>
            <w:r w:rsidR="00713EB0" w:rsidRPr="00E50866">
              <w:rPr>
                <w:rFonts w:asciiTheme="minorHAnsi" w:eastAsia="MS Mincho" w:hAnsiTheme="minorHAnsi" w:cs="Calibri"/>
                <w:sz w:val="18"/>
                <w:szCs w:val="18"/>
              </w:rPr>
              <w:t>any</w:t>
            </w:r>
            <w:r w:rsidRPr="00E50866">
              <w:rPr>
                <w:rFonts w:asciiTheme="minorHAnsi" w:eastAsia="MS Mincho" w:hAnsiTheme="minorHAnsi" w:cs="Calibri"/>
                <w:sz w:val="18"/>
                <w:szCs w:val="18"/>
              </w:rPr>
              <w:t xml:space="preserve"> </w:t>
            </w:r>
            <w:r w:rsidR="00A760B1" w:rsidRPr="00E50866">
              <w:rPr>
                <w:rFonts w:asciiTheme="minorHAnsi" w:eastAsia="MS Mincho" w:hAnsiTheme="minorHAnsi" w:cs="Calibri"/>
                <w:sz w:val="18"/>
                <w:szCs w:val="18"/>
              </w:rPr>
              <w:t xml:space="preserve">feedback in relation to this assessment in writing within 14 days of receiving this letter and forward to </w:t>
            </w:r>
            <w:r w:rsidR="00A7178E">
              <w:rPr>
                <w:rFonts w:asciiTheme="minorHAnsi" w:eastAsia="MS Mincho" w:hAnsiTheme="minorHAnsi" w:cs="Calibri"/>
                <w:sz w:val="18"/>
                <w:szCs w:val="18"/>
              </w:rPr>
              <w:t xml:space="preserve">the assessor </w:t>
            </w:r>
            <w:r w:rsidR="00F23382" w:rsidRPr="00A84684">
              <w:rPr>
                <w:rFonts w:asciiTheme="minorHAnsi" w:eastAsia="MS Mincho" w:hAnsiTheme="minorHAnsi" w:cs="Calibri"/>
                <w:sz w:val="18"/>
                <w:szCs w:val="18"/>
                <w:highlight w:val="yellow"/>
              </w:rPr>
              <w:t>N</w:t>
            </w:r>
            <w:r w:rsidR="00A7178E" w:rsidRPr="00A84684">
              <w:rPr>
                <w:rFonts w:asciiTheme="minorHAnsi" w:eastAsia="MS Mincho" w:hAnsiTheme="minorHAnsi" w:cs="Calibri"/>
                <w:sz w:val="18"/>
                <w:szCs w:val="18"/>
                <w:highlight w:val="yellow"/>
              </w:rPr>
              <w:t>ame</w:t>
            </w:r>
            <w:r w:rsidR="00713EB0" w:rsidRPr="00E50866">
              <w:rPr>
                <w:rFonts w:asciiTheme="minorHAnsi" w:eastAsia="MS Mincho" w:hAnsiTheme="minorHAnsi" w:cs="Calibri"/>
                <w:sz w:val="18"/>
                <w:szCs w:val="18"/>
              </w:rPr>
              <w:t xml:space="preserve">, </w:t>
            </w:r>
            <w:r w:rsidR="00713EB0" w:rsidRPr="00727627">
              <w:rPr>
                <w:rFonts w:eastAsia="Times New Roman" w:cs="Calibri"/>
                <w:sz w:val="18"/>
                <w:szCs w:val="18"/>
                <w:lang w:eastAsia="en-AU"/>
              </w:rPr>
              <w:t>via</w:t>
            </w:r>
            <w:r w:rsidR="00727627" w:rsidRPr="00727627">
              <w:rPr>
                <w:rFonts w:eastAsia="Times New Roman" w:cs="Calibri"/>
                <w:sz w:val="18"/>
                <w:szCs w:val="18"/>
                <w:lang w:eastAsia="en-AU"/>
              </w:rPr>
              <w:t xml:space="preserve"> email at: </w:t>
            </w:r>
            <w:r w:rsidR="008474C7" w:rsidRPr="00A84684">
              <w:rPr>
                <w:rFonts w:asciiTheme="minorHAnsi" w:hAnsiTheme="minorHAnsi"/>
                <w:sz w:val="18"/>
                <w:highlight w:val="yellow"/>
              </w:rPr>
              <w:t>assessor email</w:t>
            </w:r>
            <w:r w:rsidR="008474C7" w:rsidRPr="00E50866">
              <w:rPr>
                <w:rFonts w:asciiTheme="minorHAnsi" w:eastAsia="MS Mincho" w:hAnsiTheme="minorHAnsi" w:cs="Calibri"/>
                <w:color w:val="548DD4" w:themeColor="text2" w:themeTint="99"/>
                <w:sz w:val="18"/>
                <w:szCs w:val="18"/>
              </w:rPr>
              <w:t xml:space="preserve"> </w:t>
            </w:r>
            <w:r w:rsidR="00727627" w:rsidRPr="00727627">
              <w:rPr>
                <w:rFonts w:eastAsia="Times New Roman" w:cs="Calibri"/>
                <w:sz w:val="18"/>
                <w:szCs w:val="18"/>
                <w:lang w:eastAsia="en-AU"/>
              </w:rPr>
              <w:t xml:space="preserve">or via post at: </w:t>
            </w:r>
            <w:r w:rsidR="00A7178E">
              <w:rPr>
                <w:rFonts w:eastAsia="Times New Roman" w:cs="Calibri"/>
                <w:sz w:val="18"/>
                <w:szCs w:val="18"/>
                <w:lang w:eastAsia="en-AU"/>
              </w:rPr>
              <w:t>Kinship Assessment Team</w:t>
            </w:r>
            <w:r w:rsidR="00727627" w:rsidRPr="00727627">
              <w:rPr>
                <w:rFonts w:eastAsia="Times New Roman" w:cs="Calibri"/>
                <w:sz w:val="18"/>
                <w:szCs w:val="18"/>
                <w:lang w:eastAsia="en-AU"/>
              </w:rPr>
              <w:t xml:space="preserve">, Department for Child Protection, </w:t>
            </w:r>
            <w:r w:rsidR="00727627" w:rsidRPr="00A84684">
              <w:rPr>
                <w:sz w:val="18"/>
                <w:highlight w:val="yellow"/>
              </w:rPr>
              <w:t xml:space="preserve">Level 3, 31 Flinders Street, </w:t>
            </w:r>
            <w:r w:rsidR="00E65004" w:rsidRPr="00A84684">
              <w:rPr>
                <w:sz w:val="18"/>
                <w:highlight w:val="yellow"/>
              </w:rPr>
              <w:t>ADELAIDE SA</w:t>
            </w:r>
            <w:r w:rsidR="00B73CDE" w:rsidRPr="00A84684">
              <w:rPr>
                <w:sz w:val="18"/>
                <w:highlight w:val="yellow"/>
              </w:rPr>
              <w:t xml:space="preserve"> </w:t>
            </w:r>
            <w:r w:rsidR="00727627" w:rsidRPr="00A84684">
              <w:rPr>
                <w:sz w:val="18"/>
                <w:highlight w:val="yellow"/>
              </w:rPr>
              <w:t>5000</w:t>
            </w:r>
            <w:r w:rsidR="00A53B0D">
              <w:rPr>
                <w:rFonts w:eastAsia="Times New Roman" w:cs="Calibri"/>
                <w:sz w:val="18"/>
                <w:szCs w:val="18"/>
                <w:lang w:eastAsia="en-AU"/>
              </w:rPr>
              <w:t xml:space="preserve"> OR </w:t>
            </w:r>
            <w:r w:rsidR="00A53B0D" w:rsidRPr="00D37E3C">
              <w:rPr>
                <w:sz w:val="18"/>
                <w:highlight w:val="yellow"/>
              </w:rPr>
              <w:t>Level 1, 350 Main North Road, BLAIR ATHOL SA 5084</w:t>
            </w:r>
            <w:r w:rsidR="00727627" w:rsidRPr="00D37E3C">
              <w:rPr>
                <w:rFonts w:eastAsia="Times New Roman" w:cs="Calibri"/>
                <w:sz w:val="18"/>
                <w:szCs w:val="18"/>
                <w:lang w:eastAsia="en-AU"/>
              </w:rPr>
              <w:t>.</w:t>
            </w:r>
            <w:r w:rsidR="00727627" w:rsidRPr="00D37E3C">
              <w:rPr>
                <w:rFonts w:eastAsia="Times New Roman" w:cs="Calibri"/>
                <w:lang w:eastAsia="en-AU"/>
              </w:rPr>
              <w:t xml:space="preserve"> </w:t>
            </w:r>
          </w:p>
          <w:p w14:paraId="1B0B8AF2" w14:textId="77777777" w:rsidR="00A760B1" w:rsidRPr="00E50866" w:rsidRDefault="00A760B1" w:rsidP="009D7B95">
            <w:pPr>
              <w:spacing w:after="0"/>
              <w:ind w:right="255"/>
              <w:jc w:val="both"/>
              <w:rPr>
                <w:rFonts w:asciiTheme="minorHAnsi" w:eastAsia="MS Mincho" w:hAnsiTheme="minorHAnsi" w:cs="Calibri"/>
                <w:sz w:val="18"/>
                <w:szCs w:val="18"/>
              </w:rPr>
            </w:pPr>
          </w:p>
          <w:p w14:paraId="24DE28AD" w14:textId="256763AF" w:rsidR="00727627" w:rsidRPr="003305E6" w:rsidRDefault="00A760B1" w:rsidP="00727627">
            <w:pPr>
              <w:spacing w:before="40" w:after="40"/>
              <w:ind w:right="255"/>
              <w:jc w:val="both"/>
              <w:rPr>
                <w:rFonts w:asciiTheme="minorHAnsi" w:eastAsia="MS Mincho" w:hAnsiTheme="minorHAnsi" w:cs="Calibri"/>
                <w:sz w:val="18"/>
                <w:szCs w:val="18"/>
              </w:rPr>
            </w:pPr>
            <w:r w:rsidRPr="00E50866">
              <w:rPr>
                <w:rFonts w:asciiTheme="minorHAnsi" w:eastAsia="MS Mincho" w:hAnsiTheme="minorHAnsi" w:cs="Calibri"/>
                <w:sz w:val="18"/>
                <w:szCs w:val="18"/>
              </w:rPr>
              <w:t>If you require support to document your feedback</w:t>
            </w:r>
            <w:r w:rsidR="00254FC2">
              <w:rPr>
                <w:rFonts w:asciiTheme="minorHAnsi" w:eastAsia="MS Mincho" w:hAnsiTheme="minorHAnsi" w:cs="Calibri"/>
                <w:sz w:val="18"/>
                <w:szCs w:val="18"/>
              </w:rPr>
              <w:t>,</w:t>
            </w:r>
            <w:r w:rsidRPr="00E50866">
              <w:rPr>
                <w:rFonts w:asciiTheme="minorHAnsi" w:eastAsia="MS Mincho" w:hAnsiTheme="minorHAnsi" w:cs="Calibri"/>
                <w:sz w:val="18"/>
                <w:szCs w:val="18"/>
              </w:rPr>
              <w:t xml:space="preserve"> please ask for </w:t>
            </w:r>
            <w:r w:rsidRPr="00A84684">
              <w:rPr>
                <w:sz w:val="18"/>
              </w:rPr>
              <w:t>assistance</w:t>
            </w:r>
            <w:r w:rsidRPr="00E50866">
              <w:rPr>
                <w:rFonts w:asciiTheme="minorHAnsi" w:eastAsia="MS Mincho" w:hAnsiTheme="minorHAnsi" w:cs="Calibri"/>
                <w:sz w:val="18"/>
                <w:szCs w:val="18"/>
              </w:rPr>
              <w:t xml:space="preserve"> from your Kinship </w:t>
            </w:r>
            <w:r w:rsidR="00B86081">
              <w:rPr>
                <w:rFonts w:asciiTheme="minorHAnsi" w:eastAsia="MS Mincho" w:hAnsiTheme="minorHAnsi" w:cs="Calibri"/>
                <w:sz w:val="18"/>
                <w:szCs w:val="18"/>
              </w:rPr>
              <w:t xml:space="preserve">Support </w:t>
            </w:r>
            <w:r w:rsidRPr="00E50866">
              <w:rPr>
                <w:rFonts w:asciiTheme="minorHAnsi" w:eastAsia="MS Mincho" w:hAnsiTheme="minorHAnsi" w:cs="Calibri"/>
                <w:sz w:val="18"/>
                <w:szCs w:val="18"/>
              </w:rPr>
              <w:t xml:space="preserve">Worker </w:t>
            </w:r>
            <w:r w:rsidR="00F23382">
              <w:rPr>
                <w:rFonts w:asciiTheme="minorHAnsi" w:eastAsia="MS Mincho" w:hAnsiTheme="minorHAnsi" w:cs="Calibri"/>
                <w:sz w:val="18"/>
                <w:szCs w:val="18"/>
                <w:highlight w:val="yellow"/>
              </w:rPr>
              <w:t>N</w:t>
            </w:r>
            <w:r w:rsidRPr="00A84684">
              <w:rPr>
                <w:rFonts w:asciiTheme="minorHAnsi" w:hAnsiTheme="minorHAnsi"/>
                <w:sz w:val="18"/>
                <w:highlight w:val="yellow"/>
              </w:rPr>
              <w:t>ame</w:t>
            </w:r>
            <w:r w:rsidRPr="00E50866">
              <w:rPr>
                <w:rFonts w:asciiTheme="minorHAnsi" w:eastAsia="MS Mincho" w:hAnsiTheme="minorHAnsi" w:cs="Calibri"/>
                <w:sz w:val="18"/>
                <w:szCs w:val="18"/>
              </w:rPr>
              <w:t>, or the child</w:t>
            </w:r>
            <w:r w:rsidR="00F23382">
              <w:rPr>
                <w:rFonts w:asciiTheme="minorHAnsi" w:eastAsia="MS Mincho" w:hAnsiTheme="minorHAnsi" w:cs="Calibri"/>
                <w:sz w:val="18"/>
                <w:szCs w:val="18"/>
              </w:rPr>
              <w:t xml:space="preserve"> or</w:t>
            </w:r>
            <w:r w:rsidR="00B03BA2">
              <w:rPr>
                <w:rFonts w:asciiTheme="minorHAnsi" w:eastAsia="MS Mincho" w:hAnsiTheme="minorHAnsi" w:cs="Calibri"/>
                <w:sz w:val="18"/>
                <w:szCs w:val="18"/>
              </w:rPr>
              <w:t>/</w:t>
            </w:r>
            <w:r w:rsidR="00B86081">
              <w:rPr>
                <w:rFonts w:asciiTheme="minorHAnsi" w:eastAsia="MS Mincho" w:hAnsiTheme="minorHAnsi" w:cs="Calibri"/>
                <w:sz w:val="18"/>
                <w:szCs w:val="18"/>
              </w:rPr>
              <w:t xml:space="preserve">and young </w:t>
            </w:r>
            <w:r w:rsidR="00F23382">
              <w:rPr>
                <w:rFonts w:asciiTheme="minorHAnsi" w:eastAsia="MS Mincho" w:hAnsiTheme="minorHAnsi" w:cs="Calibri"/>
                <w:sz w:val="18"/>
                <w:szCs w:val="18"/>
              </w:rPr>
              <w:t>person</w:t>
            </w:r>
            <w:r w:rsidRPr="00E50866">
              <w:rPr>
                <w:rFonts w:asciiTheme="minorHAnsi" w:eastAsia="MS Mincho" w:hAnsiTheme="minorHAnsi" w:cs="Calibri"/>
                <w:sz w:val="18"/>
                <w:szCs w:val="18"/>
              </w:rPr>
              <w:t xml:space="preserve">’s </w:t>
            </w:r>
            <w:r w:rsidR="00061DDF">
              <w:rPr>
                <w:rFonts w:asciiTheme="minorHAnsi" w:eastAsia="MS Mincho" w:hAnsiTheme="minorHAnsi" w:cs="Calibri"/>
                <w:sz w:val="18"/>
                <w:szCs w:val="18"/>
              </w:rPr>
              <w:t xml:space="preserve">DCP </w:t>
            </w:r>
            <w:r w:rsidR="00694315">
              <w:rPr>
                <w:rFonts w:asciiTheme="minorHAnsi" w:eastAsia="MS Mincho" w:hAnsiTheme="minorHAnsi" w:cs="Calibri"/>
                <w:sz w:val="18"/>
                <w:szCs w:val="18"/>
              </w:rPr>
              <w:t xml:space="preserve">Case </w:t>
            </w:r>
            <w:r w:rsidR="00694315" w:rsidRPr="00E50866">
              <w:rPr>
                <w:rFonts w:asciiTheme="minorHAnsi" w:eastAsia="MS Mincho" w:hAnsiTheme="minorHAnsi" w:cs="Calibri"/>
                <w:sz w:val="18"/>
                <w:szCs w:val="18"/>
              </w:rPr>
              <w:t>Worker</w:t>
            </w:r>
            <w:r w:rsidRPr="00E50866">
              <w:rPr>
                <w:rFonts w:asciiTheme="minorHAnsi" w:eastAsia="MS Mincho" w:hAnsiTheme="minorHAnsi" w:cs="Calibri"/>
                <w:sz w:val="18"/>
                <w:szCs w:val="18"/>
              </w:rPr>
              <w:t xml:space="preserve"> (</w:t>
            </w:r>
            <w:r w:rsidRPr="00E50866">
              <w:rPr>
                <w:rFonts w:asciiTheme="minorHAnsi" w:eastAsia="MS Mincho" w:hAnsiTheme="minorHAnsi" w:cs="Calibri"/>
                <w:color w:val="548DD4" w:themeColor="text2" w:themeTint="99"/>
                <w:sz w:val="18"/>
                <w:szCs w:val="18"/>
              </w:rPr>
              <w:t>name</w:t>
            </w:r>
            <w:r w:rsidRPr="00E50866">
              <w:rPr>
                <w:rFonts w:asciiTheme="minorHAnsi" w:eastAsia="MS Mincho" w:hAnsiTheme="minorHAnsi" w:cs="Calibri"/>
                <w:sz w:val="18"/>
                <w:szCs w:val="18"/>
              </w:rPr>
              <w:t>)</w:t>
            </w:r>
            <w:r w:rsidR="002502BF" w:rsidRPr="00E50866">
              <w:rPr>
                <w:rFonts w:asciiTheme="minorHAnsi" w:eastAsia="MS Mincho" w:hAnsiTheme="minorHAnsi" w:cs="Calibri"/>
                <w:sz w:val="18"/>
                <w:szCs w:val="18"/>
              </w:rPr>
              <w:t xml:space="preserve"> or Connecting Foster </w:t>
            </w:r>
            <w:r w:rsidR="008158B0">
              <w:rPr>
                <w:rFonts w:asciiTheme="minorHAnsi" w:eastAsia="MS Mincho" w:hAnsiTheme="minorHAnsi" w:cs="Calibri"/>
                <w:sz w:val="18"/>
                <w:szCs w:val="18"/>
              </w:rPr>
              <w:t xml:space="preserve">and Kinship </w:t>
            </w:r>
            <w:r w:rsidR="002502BF" w:rsidRPr="00E50866">
              <w:rPr>
                <w:rFonts w:asciiTheme="minorHAnsi" w:eastAsia="MS Mincho" w:hAnsiTheme="minorHAnsi" w:cs="Calibri"/>
                <w:sz w:val="18"/>
                <w:szCs w:val="18"/>
              </w:rPr>
              <w:t>Carers</w:t>
            </w:r>
            <w:r w:rsidR="008158B0">
              <w:rPr>
                <w:rFonts w:asciiTheme="minorHAnsi" w:eastAsia="MS Mincho" w:hAnsiTheme="minorHAnsi" w:cs="Calibri"/>
                <w:sz w:val="18"/>
                <w:szCs w:val="18"/>
              </w:rPr>
              <w:t xml:space="preserve"> - SA</w:t>
            </w:r>
            <w:r w:rsidRPr="00E50866">
              <w:rPr>
                <w:rFonts w:asciiTheme="minorHAnsi" w:eastAsia="MS Mincho" w:hAnsiTheme="minorHAnsi" w:cs="Calibri"/>
                <w:sz w:val="18"/>
                <w:szCs w:val="18"/>
              </w:rPr>
              <w:t xml:space="preserve">. </w:t>
            </w:r>
          </w:p>
        </w:tc>
      </w:tr>
    </w:tbl>
    <w:p w14:paraId="595D698B" w14:textId="28B37374" w:rsidR="00A760B1" w:rsidRDefault="00A760B1" w:rsidP="00F7624E">
      <w:pPr>
        <w:spacing w:after="0"/>
        <w:rPr>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CellMar>
          <w:right w:w="28" w:type="dxa"/>
        </w:tblCellMar>
        <w:tblLook w:val="04A0" w:firstRow="1" w:lastRow="0" w:firstColumn="1" w:lastColumn="0" w:noHBand="0" w:noVBand="1"/>
      </w:tblPr>
      <w:tblGrid>
        <w:gridCol w:w="10774"/>
      </w:tblGrid>
      <w:tr w:rsidR="00367E55" w:rsidRPr="00367E55" w14:paraId="4372FCFB" w14:textId="77777777" w:rsidTr="00EA6148">
        <w:trPr>
          <w:trHeight w:val="492"/>
        </w:trPr>
        <w:tc>
          <w:tcPr>
            <w:tcW w:w="10774" w:type="dxa"/>
            <w:shd w:val="clear" w:color="auto" w:fill="35B3C1"/>
            <w:vAlign w:val="center"/>
          </w:tcPr>
          <w:p w14:paraId="5AB095E3" w14:textId="704F7192" w:rsidR="00367E55" w:rsidRPr="00367E55" w:rsidRDefault="00367E55" w:rsidP="00367E55">
            <w:pPr>
              <w:spacing w:before="80" w:after="0"/>
              <w:ind w:right="255"/>
              <w:rPr>
                <w:rFonts w:asciiTheme="minorHAnsi" w:hAnsiTheme="minorHAnsi"/>
                <w:b/>
                <w:i/>
                <w:szCs w:val="18"/>
              </w:rPr>
            </w:pPr>
            <w:r w:rsidRPr="00367E55">
              <w:rPr>
                <w:rFonts w:asciiTheme="minorHAnsi" w:eastAsia="MS Mincho" w:hAnsiTheme="minorHAnsi" w:cs="Calibri"/>
                <w:szCs w:val="18"/>
              </w:rPr>
              <w:fldChar w:fldCharType="begin">
                <w:ffData>
                  <w:name w:val=""/>
                  <w:enabled/>
                  <w:calcOnExit w:val="0"/>
                  <w:checkBox>
                    <w:sizeAuto/>
                    <w:default w:val="0"/>
                  </w:checkBox>
                </w:ffData>
              </w:fldChar>
            </w:r>
            <w:r w:rsidRPr="00367E55">
              <w:rPr>
                <w:rFonts w:asciiTheme="minorHAnsi" w:eastAsia="MS Mincho" w:hAnsiTheme="minorHAnsi" w:cs="Calibri"/>
                <w:szCs w:val="18"/>
              </w:rPr>
              <w:instrText xml:space="preserve"> FORMCHECKBOX </w:instrText>
            </w:r>
            <w:r w:rsidRPr="00367E55">
              <w:rPr>
                <w:rFonts w:asciiTheme="minorHAnsi" w:eastAsia="MS Mincho" w:hAnsiTheme="minorHAnsi" w:cs="Calibri"/>
                <w:szCs w:val="18"/>
              </w:rPr>
            </w:r>
            <w:r w:rsidRPr="00367E55">
              <w:rPr>
                <w:rFonts w:asciiTheme="minorHAnsi" w:eastAsia="MS Mincho" w:hAnsiTheme="minorHAnsi" w:cs="Calibri"/>
                <w:szCs w:val="18"/>
              </w:rPr>
              <w:fldChar w:fldCharType="separate"/>
            </w:r>
            <w:r w:rsidRPr="00367E55">
              <w:rPr>
                <w:rFonts w:asciiTheme="minorHAnsi" w:eastAsia="MS Mincho" w:hAnsiTheme="minorHAnsi" w:cs="Calibri"/>
                <w:szCs w:val="18"/>
              </w:rPr>
              <w:fldChar w:fldCharType="end"/>
            </w:r>
            <w:r w:rsidRPr="00367E55">
              <w:rPr>
                <w:rFonts w:asciiTheme="minorHAnsi" w:eastAsia="MS Mincho" w:hAnsiTheme="minorHAnsi" w:cs="Calibri"/>
                <w:szCs w:val="18"/>
              </w:rPr>
              <w:t xml:space="preserve"> </w:t>
            </w:r>
            <w:r w:rsidRPr="00367E55">
              <w:rPr>
                <w:rFonts w:asciiTheme="minorHAnsi" w:eastAsia="MS Mincho" w:hAnsiTheme="minorHAnsi" w:cs="Calibri"/>
                <w:b/>
              </w:rPr>
              <w:t xml:space="preserve">Recommendation for </w:t>
            </w:r>
            <w:r>
              <w:rPr>
                <w:rFonts w:asciiTheme="minorHAnsi" w:eastAsia="MS Mincho" w:hAnsiTheme="minorHAnsi" w:cs="Calibri"/>
                <w:b/>
              </w:rPr>
              <w:t xml:space="preserve">SCO </w:t>
            </w:r>
            <w:r w:rsidRPr="00367E55">
              <w:rPr>
                <w:rFonts w:asciiTheme="minorHAnsi" w:eastAsia="MS Mincho" w:hAnsiTheme="minorHAnsi" w:cs="Calibri"/>
                <w:b/>
              </w:rPr>
              <w:t>approval</w:t>
            </w:r>
            <w:r w:rsidRPr="00367E55">
              <w:rPr>
                <w:rFonts w:asciiTheme="minorHAnsi" w:hAnsiTheme="minorHAnsi"/>
                <w:b/>
                <w:szCs w:val="18"/>
              </w:rPr>
              <w:t xml:space="preserve"> </w:t>
            </w:r>
          </w:p>
        </w:tc>
      </w:tr>
      <w:tr w:rsidR="00367E55" w:rsidRPr="00367E55" w14:paraId="0AEEDD75" w14:textId="77777777" w:rsidTr="00EA6148">
        <w:tc>
          <w:tcPr>
            <w:tcW w:w="10774" w:type="dxa"/>
            <w:shd w:val="clear" w:color="auto" w:fill="auto"/>
          </w:tcPr>
          <w:p w14:paraId="5846C481" w14:textId="1CB4AE08" w:rsidR="00367E55" w:rsidRPr="00367E55" w:rsidRDefault="00367E55" w:rsidP="00367E55">
            <w:pPr>
              <w:spacing w:after="0"/>
              <w:ind w:right="255"/>
              <w:jc w:val="both"/>
              <w:rPr>
                <w:rFonts w:asciiTheme="minorHAnsi" w:eastAsia="MS Mincho" w:hAnsiTheme="minorHAnsi" w:cs="Calibri"/>
                <w:i/>
                <w:color w:val="FF0000"/>
                <w:sz w:val="18"/>
                <w:szCs w:val="18"/>
                <w:u w:val="single"/>
              </w:rPr>
            </w:pPr>
            <w:r w:rsidRPr="00367E55">
              <w:rPr>
                <w:rFonts w:asciiTheme="minorHAnsi" w:eastAsia="MS Mincho" w:hAnsiTheme="minorHAnsi" w:cs="Calibri"/>
                <w:i/>
                <w:color w:val="FF0000"/>
                <w:sz w:val="18"/>
                <w:szCs w:val="18"/>
              </w:rPr>
              <w:t>Include rational</w:t>
            </w:r>
            <w:r w:rsidR="007C1583">
              <w:rPr>
                <w:rFonts w:asciiTheme="minorHAnsi" w:eastAsia="MS Mincho" w:hAnsiTheme="minorHAnsi" w:cs="Calibri"/>
                <w:i/>
                <w:color w:val="FF0000"/>
                <w:sz w:val="18"/>
                <w:szCs w:val="18"/>
              </w:rPr>
              <w:t>e</w:t>
            </w:r>
            <w:r w:rsidRPr="00367E55">
              <w:rPr>
                <w:rFonts w:asciiTheme="minorHAnsi" w:eastAsia="MS Mincho" w:hAnsiTheme="minorHAnsi" w:cs="Calibri"/>
                <w:i/>
                <w:color w:val="FF0000"/>
                <w:sz w:val="18"/>
                <w:szCs w:val="18"/>
              </w:rPr>
              <w:t xml:space="preserve"> for recommendations; outline any priority training needs for the applicant</w:t>
            </w:r>
            <w:r w:rsidR="00D6069F">
              <w:rPr>
                <w:rFonts w:asciiTheme="minorHAnsi" w:eastAsia="MS Mincho" w:hAnsiTheme="minorHAnsi" w:cs="Calibri"/>
                <w:i/>
                <w:color w:val="FF0000"/>
                <w:sz w:val="18"/>
                <w:szCs w:val="18"/>
              </w:rPr>
              <w:t xml:space="preserve"> carer/</w:t>
            </w:r>
            <w:r w:rsidRPr="00367E55">
              <w:rPr>
                <w:rFonts w:asciiTheme="minorHAnsi" w:eastAsia="MS Mincho" w:hAnsiTheme="minorHAnsi" w:cs="Calibri"/>
                <w:i/>
                <w:color w:val="FF0000"/>
                <w:sz w:val="18"/>
                <w:szCs w:val="18"/>
              </w:rPr>
              <w:t>s and identify any potential issues that may require monitoring.</w:t>
            </w:r>
            <w:r w:rsidRPr="00A84684">
              <w:rPr>
                <w:rFonts w:asciiTheme="minorHAnsi" w:hAnsiTheme="minorHAnsi"/>
                <w:i/>
                <w:color w:val="FF0000"/>
                <w:sz w:val="18"/>
                <w:u w:val="single"/>
              </w:rPr>
              <w:t xml:space="preserve"> </w:t>
            </w:r>
            <w:r w:rsidR="00061DDF">
              <w:rPr>
                <w:rFonts w:asciiTheme="minorHAnsi" w:eastAsia="MS Mincho" w:hAnsiTheme="minorHAnsi" w:cs="Calibri"/>
                <w:i/>
                <w:color w:val="FF0000"/>
                <w:sz w:val="18"/>
                <w:szCs w:val="18"/>
                <w:u w:val="single"/>
              </w:rPr>
              <w:t>R</w:t>
            </w:r>
            <w:r w:rsidRPr="00367E55">
              <w:rPr>
                <w:rFonts w:asciiTheme="minorHAnsi" w:eastAsia="MS Mincho" w:hAnsiTheme="minorHAnsi" w:cs="Calibri"/>
                <w:i/>
                <w:color w:val="FF0000"/>
                <w:sz w:val="18"/>
                <w:szCs w:val="18"/>
                <w:u w:val="single"/>
              </w:rPr>
              <w:t>emove table if recommendation is</w:t>
            </w:r>
            <w:r>
              <w:rPr>
                <w:rFonts w:asciiTheme="minorHAnsi" w:eastAsia="MS Mincho" w:hAnsiTheme="minorHAnsi" w:cs="Calibri"/>
                <w:i/>
                <w:color w:val="FF0000"/>
                <w:sz w:val="18"/>
                <w:szCs w:val="18"/>
                <w:u w:val="single"/>
              </w:rPr>
              <w:t xml:space="preserve"> for </w:t>
            </w:r>
            <w:r w:rsidRPr="00367E55">
              <w:rPr>
                <w:rFonts w:asciiTheme="minorHAnsi" w:eastAsia="MS Mincho" w:hAnsiTheme="minorHAnsi" w:cs="Calibri"/>
                <w:i/>
                <w:color w:val="FF0000"/>
                <w:sz w:val="18"/>
                <w:szCs w:val="18"/>
                <w:u w:val="single"/>
              </w:rPr>
              <w:t>non-approval</w:t>
            </w:r>
            <w:r>
              <w:rPr>
                <w:rFonts w:asciiTheme="minorHAnsi" w:eastAsia="MS Mincho" w:hAnsiTheme="minorHAnsi" w:cs="Calibri"/>
                <w:i/>
                <w:color w:val="FF0000"/>
                <w:sz w:val="18"/>
                <w:szCs w:val="18"/>
                <w:u w:val="single"/>
              </w:rPr>
              <w:t xml:space="preserve"> or SCO approval</w:t>
            </w:r>
            <w:r w:rsidRPr="00367E55">
              <w:rPr>
                <w:rFonts w:asciiTheme="minorHAnsi" w:eastAsia="MS Mincho" w:hAnsiTheme="minorHAnsi" w:cs="Calibri"/>
                <w:i/>
                <w:color w:val="FF0000"/>
                <w:sz w:val="18"/>
                <w:szCs w:val="18"/>
                <w:u w:val="single"/>
              </w:rPr>
              <w:t>.</w:t>
            </w:r>
          </w:p>
          <w:p w14:paraId="2DED71D7" w14:textId="77777777" w:rsidR="00367E55" w:rsidRPr="00367E55" w:rsidRDefault="00367E55" w:rsidP="00367E55">
            <w:pPr>
              <w:spacing w:after="0"/>
              <w:ind w:right="255"/>
              <w:jc w:val="both"/>
              <w:rPr>
                <w:rFonts w:asciiTheme="minorHAnsi" w:eastAsia="MS Mincho" w:hAnsiTheme="minorHAnsi" w:cs="Calibri"/>
                <w:sz w:val="18"/>
                <w:szCs w:val="18"/>
              </w:rPr>
            </w:pPr>
          </w:p>
          <w:p w14:paraId="09350AF1" w14:textId="34754227" w:rsidR="00367E55" w:rsidRPr="00367E55" w:rsidRDefault="00367E55" w:rsidP="00367E55">
            <w:pPr>
              <w:spacing w:after="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 xml:space="preserve">The assessment has concluded that based on the information in outlined Part Two and Three of this assessment </w:t>
            </w:r>
            <w:r w:rsidR="006064E1">
              <w:rPr>
                <w:rFonts w:asciiTheme="minorHAnsi" w:eastAsia="MS Mincho" w:hAnsiTheme="minorHAnsi" w:cs="Calibri"/>
                <w:sz w:val="18"/>
                <w:szCs w:val="18"/>
                <w:highlight w:val="yellow"/>
              </w:rPr>
              <w:t>A</w:t>
            </w:r>
            <w:r w:rsidR="006064E1" w:rsidRPr="00356CD8">
              <w:rPr>
                <w:rFonts w:asciiTheme="minorHAnsi" w:eastAsia="MS Mincho" w:hAnsiTheme="minorHAnsi" w:cs="Calibri"/>
                <w:sz w:val="18"/>
                <w:szCs w:val="18"/>
                <w:highlight w:val="yellow"/>
              </w:rPr>
              <w:t>pplicant</w:t>
            </w:r>
            <w:r w:rsidR="00D6069F">
              <w:rPr>
                <w:rFonts w:asciiTheme="minorHAnsi" w:eastAsia="MS Mincho" w:hAnsiTheme="minorHAnsi" w:cs="Calibri"/>
                <w:sz w:val="18"/>
                <w:szCs w:val="18"/>
                <w:highlight w:val="yellow"/>
              </w:rPr>
              <w:t xml:space="preserve"> carer/s</w:t>
            </w:r>
            <w:r w:rsidR="006064E1" w:rsidRPr="00356CD8">
              <w:rPr>
                <w:rFonts w:asciiTheme="minorHAnsi" w:eastAsia="MS Mincho" w:hAnsiTheme="minorHAnsi" w:cs="Calibri"/>
                <w:sz w:val="18"/>
                <w:szCs w:val="18"/>
                <w:highlight w:val="yellow"/>
              </w:rPr>
              <w:t xml:space="preserve"> name</w:t>
            </w:r>
            <w:r w:rsidR="006064E1" w:rsidRPr="00367E55" w:rsidDel="006064E1">
              <w:rPr>
                <w:rFonts w:asciiTheme="minorHAnsi" w:eastAsia="MS Mincho" w:hAnsiTheme="minorHAnsi" w:cs="Calibri"/>
                <w:color w:val="548DD4" w:themeColor="text2" w:themeTint="99"/>
                <w:sz w:val="18"/>
                <w:szCs w:val="18"/>
              </w:rPr>
              <w:t xml:space="preserve"> </w:t>
            </w:r>
            <w:r w:rsidRPr="00367E55">
              <w:rPr>
                <w:rFonts w:asciiTheme="minorHAnsi" w:eastAsia="MS Mincho" w:hAnsiTheme="minorHAnsi" w:cs="Calibri"/>
                <w:sz w:val="18"/>
                <w:szCs w:val="18"/>
              </w:rPr>
              <w:t xml:space="preserve">is able </w:t>
            </w:r>
            <w:r w:rsidR="004845A6" w:rsidRPr="00367E55">
              <w:rPr>
                <w:rFonts w:asciiTheme="minorHAnsi" w:eastAsia="MS Mincho" w:hAnsiTheme="minorHAnsi" w:cs="Calibri"/>
                <w:sz w:val="18"/>
                <w:szCs w:val="18"/>
              </w:rPr>
              <w:t>to provide</w:t>
            </w:r>
            <w:r w:rsidRPr="00367E55">
              <w:rPr>
                <w:rFonts w:asciiTheme="minorHAnsi" w:eastAsia="MS Mincho" w:hAnsiTheme="minorHAnsi" w:cs="Calibri"/>
                <w:sz w:val="18"/>
                <w:szCs w:val="18"/>
              </w:rPr>
              <w:t xml:space="preserve"> </w:t>
            </w:r>
            <w:r w:rsidR="006064E1" w:rsidRPr="00356CD8">
              <w:rPr>
                <w:rFonts w:asciiTheme="minorHAnsi" w:eastAsia="MS Mincho" w:hAnsiTheme="minorHAnsi" w:cs="Calibri"/>
                <w:sz w:val="18"/>
                <w:szCs w:val="18"/>
                <w:highlight w:val="yellow"/>
              </w:rPr>
              <w:t>child</w:t>
            </w:r>
            <w:r w:rsidR="006064E1">
              <w:rPr>
                <w:rFonts w:asciiTheme="minorHAnsi" w:eastAsia="MS Mincho" w:hAnsiTheme="minorHAnsi" w:cs="Calibri"/>
                <w:sz w:val="18"/>
                <w:szCs w:val="18"/>
                <w:highlight w:val="yellow"/>
              </w:rPr>
              <w:t>/</w:t>
            </w:r>
            <w:r w:rsidR="006064E1" w:rsidRPr="00356CD8">
              <w:rPr>
                <w:rFonts w:asciiTheme="minorHAnsi" w:eastAsia="MS Mincho" w:hAnsiTheme="minorHAnsi" w:cs="Calibri"/>
                <w:sz w:val="18"/>
                <w:szCs w:val="18"/>
                <w:highlight w:val="yellow"/>
              </w:rPr>
              <w:t>ren</w:t>
            </w:r>
            <w:r w:rsidR="006064E1">
              <w:rPr>
                <w:rFonts w:asciiTheme="minorHAnsi" w:eastAsia="MS Mincho" w:hAnsiTheme="minorHAnsi" w:cs="Calibri"/>
                <w:sz w:val="18"/>
                <w:szCs w:val="18"/>
                <w:highlight w:val="yellow"/>
              </w:rPr>
              <w:t xml:space="preserve"> or young person’</w:t>
            </w:r>
            <w:r w:rsidR="006064E1" w:rsidRPr="00356CD8">
              <w:rPr>
                <w:rFonts w:asciiTheme="minorHAnsi" w:eastAsia="MS Mincho" w:hAnsiTheme="minorHAnsi" w:cs="Calibri"/>
                <w:sz w:val="18"/>
                <w:szCs w:val="18"/>
                <w:highlight w:val="yellow"/>
              </w:rPr>
              <w:t>s names</w:t>
            </w:r>
            <w:r w:rsidR="006064E1" w:rsidRPr="00367E55" w:rsidDel="006064E1">
              <w:rPr>
                <w:rFonts w:asciiTheme="minorHAnsi" w:eastAsia="MS Mincho" w:hAnsiTheme="minorHAnsi" w:cs="Calibri"/>
                <w:color w:val="548DD4" w:themeColor="text2" w:themeTint="99"/>
                <w:sz w:val="18"/>
                <w:szCs w:val="18"/>
              </w:rPr>
              <w:t xml:space="preserve"> </w:t>
            </w:r>
            <w:r w:rsidRPr="00367E55">
              <w:rPr>
                <w:rFonts w:asciiTheme="minorHAnsi" w:eastAsia="MS Mincho" w:hAnsiTheme="minorHAnsi" w:cs="Calibri"/>
                <w:sz w:val="18"/>
                <w:szCs w:val="18"/>
              </w:rPr>
              <w:t xml:space="preserve">with a predictable and safe home that is able to meet their developmental needs now and into the future. I am recommending that </w:t>
            </w:r>
            <w:r w:rsidR="006064E1">
              <w:rPr>
                <w:rFonts w:asciiTheme="minorHAnsi" w:eastAsia="MS Mincho" w:hAnsiTheme="minorHAnsi" w:cs="Calibri"/>
                <w:sz w:val="18"/>
                <w:szCs w:val="18"/>
                <w:highlight w:val="yellow"/>
              </w:rPr>
              <w:t>A</w:t>
            </w:r>
            <w:r w:rsidR="006064E1" w:rsidRPr="00356CD8">
              <w:rPr>
                <w:rFonts w:asciiTheme="minorHAnsi" w:eastAsia="MS Mincho" w:hAnsiTheme="minorHAnsi" w:cs="Calibri"/>
                <w:sz w:val="18"/>
                <w:szCs w:val="18"/>
                <w:highlight w:val="yellow"/>
              </w:rPr>
              <w:t>pplicant</w:t>
            </w:r>
            <w:r w:rsidR="00D6069F">
              <w:rPr>
                <w:rFonts w:asciiTheme="minorHAnsi" w:eastAsia="MS Mincho" w:hAnsiTheme="minorHAnsi" w:cs="Calibri"/>
                <w:sz w:val="18"/>
                <w:szCs w:val="18"/>
                <w:highlight w:val="yellow"/>
              </w:rPr>
              <w:t xml:space="preserve"> carer’</w:t>
            </w:r>
            <w:r w:rsidR="006064E1" w:rsidRPr="00356CD8">
              <w:rPr>
                <w:rFonts w:asciiTheme="minorHAnsi" w:eastAsia="MS Mincho" w:hAnsiTheme="minorHAnsi" w:cs="Calibri"/>
                <w:sz w:val="18"/>
                <w:szCs w:val="18"/>
                <w:highlight w:val="yellow"/>
              </w:rPr>
              <w:t>s name</w:t>
            </w:r>
            <w:r w:rsidRPr="00367E55">
              <w:rPr>
                <w:rFonts w:asciiTheme="minorHAnsi" w:eastAsia="MS Mincho" w:hAnsiTheme="minorHAnsi" w:cs="Calibri"/>
                <w:color w:val="548DD4" w:themeColor="text2" w:themeTint="99"/>
                <w:sz w:val="18"/>
                <w:szCs w:val="18"/>
              </w:rPr>
              <w:t xml:space="preserve"> </w:t>
            </w:r>
            <w:r w:rsidRPr="00367E55">
              <w:rPr>
                <w:rFonts w:asciiTheme="minorHAnsi" w:eastAsia="MS Mincho" w:hAnsiTheme="minorHAnsi" w:cs="Calibri"/>
                <w:sz w:val="18"/>
                <w:szCs w:val="18"/>
              </w:rPr>
              <w:t xml:space="preserve">is approved as a </w:t>
            </w:r>
            <w:r w:rsidRPr="00A84684">
              <w:rPr>
                <w:rFonts w:asciiTheme="minorHAnsi" w:hAnsiTheme="minorHAnsi"/>
                <w:sz w:val="18"/>
                <w:highlight w:val="yellow"/>
              </w:rPr>
              <w:t>long</w:t>
            </w:r>
            <w:r w:rsidR="006064E1" w:rsidRPr="00356CD8">
              <w:rPr>
                <w:rFonts w:asciiTheme="minorHAnsi" w:eastAsia="MS Mincho" w:hAnsiTheme="minorHAnsi" w:cs="Calibri"/>
                <w:sz w:val="18"/>
                <w:szCs w:val="18"/>
                <w:highlight w:val="yellow"/>
              </w:rPr>
              <w:t>-term/ short-term respite</w:t>
            </w:r>
            <w:r w:rsidRPr="00367E55">
              <w:rPr>
                <w:rFonts w:asciiTheme="minorHAnsi" w:eastAsia="MS Mincho" w:hAnsiTheme="minorHAnsi" w:cs="Calibri"/>
                <w:color w:val="548DD4" w:themeColor="text2" w:themeTint="99"/>
                <w:sz w:val="18"/>
                <w:szCs w:val="18"/>
              </w:rPr>
              <w:t xml:space="preserve"> </w:t>
            </w:r>
            <w:r w:rsidRPr="00367E55">
              <w:rPr>
                <w:rFonts w:asciiTheme="minorHAnsi" w:eastAsia="MS Mincho" w:hAnsiTheme="minorHAnsi" w:cs="Calibri"/>
                <w:sz w:val="18"/>
                <w:szCs w:val="18"/>
              </w:rPr>
              <w:t xml:space="preserve">carer/s for </w:t>
            </w:r>
            <w:r w:rsidR="006064E1" w:rsidRPr="00356CD8">
              <w:rPr>
                <w:rFonts w:asciiTheme="minorHAnsi" w:eastAsia="MS Mincho" w:hAnsiTheme="minorHAnsi" w:cs="Calibri"/>
                <w:sz w:val="18"/>
                <w:szCs w:val="18"/>
                <w:highlight w:val="yellow"/>
              </w:rPr>
              <w:t>child</w:t>
            </w:r>
            <w:r w:rsidR="006064E1">
              <w:rPr>
                <w:rFonts w:asciiTheme="minorHAnsi" w:eastAsia="MS Mincho" w:hAnsiTheme="minorHAnsi" w:cs="Calibri"/>
                <w:sz w:val="18"/>
                <w:szCs w:val="18"/>
                <w:highlight w:val="yellow"/>
              </w:rPr>
              <w:t>/</w:t>
            </w:r>
            <w:r w:rsidR="006064E1" w:rsidRPr="00356CD8">
              <w:rPr>
                <w:rFonts w:asciiTheme="minorHAnsi" w:eastAsia="MS Mincho" w:hAnsiTheme="minorHAnsi" w:cs="Calibri"/>
                <w:sz w:val="18"/>
                <w:szCs w:val="18"/>
                <w:highlight w:val="yellow"/>
              </w:rPr>
              <w:t>ren</w:t>
            </w:r>
            <w:r w:rsidR="006064E1">
              <w:rPr>
                <w:rFonts w:asciiTheme="minorHAnsi" w:eastAsia="MS Mincho" w:hAnsiTheme="minorHAnsi" w:cs="Calibri"/>
                <w:sz w:val="18"/>
                <w:szCs w:val="18"/>
                <w:highlight w:val="yellow"/>
              </w:rPr>
              <w:t xml:space="preserve"> or young person’</w:t>
            </w:r>
            <w:r w:rsidR="006064E1" w:rsidRPr="00356CD8">
              <w:rPr>
                <w:rFonts w:asciiTheme="minorHAnsi" w:eastAsia="MS Mincho" w:hAnsiTheme="minorHAnsi" w:cs="Calibri"/>
                <w:sz w:val="18"/>
                <w:szCs w:val="18"/>
                <w:highlight w:val="yellow"/>
              </w:rPr>
              <w:t>s names</w:t>
            </w:r>
            <w:r w:rsidRPr="00367E55">
              <w:rPr>
                <w:rFonts w:asciiTheme="minorHAnsi" w:eastAsia="MS Mincho" w:hAnsiTheme="minorHAnsi" w:cs="Calibri"/>
                <w:sz w:val="18"/>
                <w:szCs w:val="18"/>
              </w:rPr>
              <w:t xml:space="preserve">. </w:t>
            </w:r>
          </w:p>
          <w:p w14:paraId="52F17E1D" w14:textId="77777777" w:rsidR="00367E55" w:rsidRPr="00367E55" w:rsidRDefault="00367E55" w:rsidP="00367E55">
            <w:pPr>
              <w:spacing w:after="0"/>
              <w:ind w:right="255"/>
              <w:jc w:val="both"/>
              <w:rPr>
                <w:rFonts w:asciiTheme="minorHAnsi" w:eastAsia="MS Mincho" w:hAnsiTheme="minorHAnsi" w:cs="Calibri"/>
                <w:sz w:val="18"/>
                <w:szCs w:val="18"/>
              </w:rPr>
            </w:pPr>
          </w:p>
          <w:p w14:paraId="15801214" w14:textId="3343061D" w:rsidR="00367E55" w:rsidRPr="00367E55" w:rsidRDefault="00367E55" w:rsidP="00367E55">
            <w:pPr>
              <w:spacing w:after="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 xml:space="preserve">This recommendation will be considered by the </w:t>
            </w:r>
            <w:r w:rsidR="00C41F82">
              <w:rPr>
                <w:rFonts w:asciiTheme="minorHAnsi" w:eastAsia="MS Mincho" w:hAnsiTheme="minorHAnsi" w:cs="Calibri"/>
                <w:sz w:val="18"/>
                <w:szCs w:val="18"/>
              </w:rPr>
              <w:t xml:space="preserve">DCP </w:t>
            </w:r>
            <w:r w:rsidRPr="00367E55">
              <w:rPr>
                <w:rFonts w:asciiTheme="minorHAnsi" w:eastAsia="MS Mincho" w:hAnsiTheme="minorHAnsi" w:cs="Calibri"/>
                <w:sz w:val="18"/>
                <w:szCs w:val="18"/>
              </w:rPr>
              <w:t xml:space="preserve">Carer </w:t>
            </w:r>
            <w:r w:rsidR="004845A6">
              <w:rPr>
                <w:rFonts w:asciiTheme="minorHAnsi" w:eastAsia="MS Mincho" w:hAnsiTheme="minorHAnsi" w:cs="Calibri"/>
                <w:sz w:val="18"/>
                <w:szCs w:val="18"/>
              </w:rPr>
              <w:t xml:space="preserve">Approval </w:t>
            </w:r>
            <w:r w:rsidR="004845A6" w:rsidRPr="00367E55">
              <w:rPr>
                <w:rFonts w:asciiTheme="minorHAnsi" w:eastAsia="MS Mincho" w:hAnsiTheme="minorHAnsi" w:cs="Calibri"/>
                <w:sz w:val="18"/>
                <w:szCs w:val="18"/>
              </w:rPr>
              <w:t>and</w:t>
            </w:r>
            <w:r w:rsidRPr="00367E55">
              <w:rPr>
                <w:rFonts w:asciiTheme="minorHAnsi" w:eastAsia="MS Mincho" w:hAnsiTheme="minorHAnsi" w:cs="Calibri"/>
                <w:sz w:val="18"/>
                <w:szCs w:val="18"/>
              </w:rPr>
              <w:t xml:space="preserve"> Review Unit (CARU) and they will make the final approval determination.</w:t>
            </w:r>
          </w:p>
          <w:p w14:paraId="6D424030" w14:textId="77777777" w:rsidR="00367E55" w:rsidRPr="00367E55" w:rsidRDefault="00367E55" w:rsidP="00367E55">
            <w:pPr>
              <w:spacing w:after="0"/>
              <w:ind w:right="255"/>
              <w:jc w:val="both"/>
              <w:rPr>
                <w:rFonts w:asciiTheme="minorHAnsi" w:eastAsia="MS Mincho" w:hAnsiTheme="minorHAnsi" w:cs="Calibri"/>
                <w:sz w:val="18"/>
                <w:szCs w:val="18"/>
              </w:rPr>
            </w:pPr>
          </w:p>
          <w:p w14:paraId="425555CF" w14:textId="77777777" w:rsidR="00B03BA2" w:rsidRDefault="00367E55" w:rsidP="00B03BA2">
            <w:pPr>
              <w:spacing w:after="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 xml:space="preserve">Please </w:t>
            </w:r>
            <w:r w:rsidR="00C41F82">
              <w:rPr>
                <w:rFonts w:asciiTheme="minorHAnsi" w:eastAsia="MS Mincho" w:hAnsiTheme="minorHAnsi" w:cs="Calibri"/>
                <w:sz w:val="18"/>
                <w:szCs w:val="18"/>
              </w:rPr>
              <w:t xml:space="preserve">provide </w:t>
            </w:r>
            <w:r w:rsidRPr="00367E55">
              <w:rPr>
                <w:rFonts w:asciiTheme="minorHAnsi" w:eastAsia="MS Mincho" w:hAnsiTheme="minorHAnsi" w:cs="Calibri"/>
                <w:sz w:val="18"/>
                <w:szCs w:val="18"/>
              </w:rPr>
              <w:t>any feedback in relation to this assessment in writing within 14 days of receiving this letter and forward to CARU</w:t>
            </w:r>
            <w:r w:rsidRPr="00367E55">
              <w:rPr>
                <w:rFonts w:eastAsia="Times New Roman" w:cs="Calibri"/>
                <w:sz w:val="18"/>
                <w:szCs w:val="18"/>
                <w:lang w:eastAsia="en-AU"/>
              </w:rPr>
              <w:t xml:space="preserve"> via email at: </w:t>
            </w:r>
            <w:hyperlink r:id="rId24" w:history="1">
              <w:r w:rsidRPr="00367E55">
                <w:rPr>
                  <w:rFonts w:asciiTheme="minorHAnsi" w:hAnsiTheme="minorHAnsi"/>
                  <w:color w:val="0000FF" w:themeColor="hyperlink"/>
                  <w:sz w:val="18"/>
                  <w:szCs w:val="18"/>
                  <w:u w:val="single"/>
                </w:rPr>
                <w:t>DCPCarerRegistrationGeneral@sa.gov.au</w:t>
              </w:r>
            </w:hyperlink>
            <w:r w:rsidRPr="00367E55">
              <w:rPr>
                <w:rFonts w:asciiTheme="minorHAnsi" w:hAnsiTheme="minorHAnsi"/>
                <w:sz w:val="16"/>
                <w:szCs w:val="16"/>
              </w:rPr>
              <w:t xml:space="preserve"> </w:t>
            </w:r>
            <w:r w:rsidRPr="00367E55">
              <w:rPr>
                <w:rFonts w:eastAsia="Times New Roman" w:cs="Calibri"/>
                <w:sz w:val="18"/>
                <w:szCs w:val="18"/>
                <w:lang w:eastAsia="en-AU"/>
              </w:rPr>
              <w:t xml:space="preserve">or via post at: Carer </w:t>
            </w:r>
            <w:r w:rsidR="00A43259">
              <w:rPr>
                <w:rFonts w:eastAsia="Times New Roman" w:cs="Calibri"/>
                <w:sz w:val="18"/>
                <w:szCs w:val="18"/>
                <w:lang w:eastAsia="en-AU"/>
              </w:rPr>
              <w:t xml:space="preserve">Approval </w:t>
            </w:r>
            <w:r w:rsidRPr="00367E55">
              <w:rPr>
                <w:rFonts w:eastAsia="Times New Roman" w:cs="Calibri"/>
                <w:sz w:val="18"/>
                <w:szCs w:val="18"/>
                <w:lang w:eastAsia="en-AU"/>
              </w:rPr>
              <w:t xml:space="preserve"> and </w:t>
            </w:r>
            <w:r w:rsidR="00C41F82">
              <w:rPr>
                <w:rFonts w:eastAsia="Times New Roman" w:cs="Calibri"/>
                <w:sz w:val="18"/>
                <w:szCs w:val="18"/>
                <w:lang w:eastAsia="en-AU"/>
              </w:rPr>
              <w:t xml:space="preserve">Review </w:t>
            </w:r>
            <w:r w:rsidRPr="00367E55">
              <w:rPr>
                <w:rFonts w:eastAsia="Times New Roman" w:cs="Calibri"/>
                <w:sz w:val="18"/>
                <w:szCs w:val="18"/>
                <w:lang w:eastAsia="en-AU"/>
              </w:rPr>
              <w:t xml:space="preserve">Unit, Department for Child Protection, Level 3, 31 Flinders Street, </w:t>
            </w:r>
            <w:r w:rsidR="00C41F82">
              <w:rPr>
                <w:rFonts w:eastAsia="Times New Roman" w:cs="Calibri"/>
                <w:sz w:val="18"/>
                <w:szCs w:val="18"/>
                <w:lang w:eastAsia="en-AU"/>
              </w:rPr>
              <w:t xml:space="preserve">ADELAIDE SA </w:t>
            </w:r>
            <w:r w:rsidRPr="00367E55">
              <w:rPr>
                <w:rFonts w:eastAsia="Times New Roman" w:cs="Calibri"/>
                <w:sz w:val="18"/>
                <w:szCs w:val="18"/>
                <w:lang w:eastAsia="en-AU"/>
              </w:rPr>
              <w:t xml:space="preserve"> 5000.</w:t>
            </w:r>
            <w:r w:rsidR="00B03BA2">
              <w:rPr>
                <w:rFonts w:eastAsia="Times New Roman" w:cs="Calibri"/>
                <w:sz w:val="18"/>
                <w:szCs w:val="18"/>
                <w:lang w:eastAsia="en-AU"/>
              </w:rPr>
              <w:t xml:space="preserve"> </w:t>
            </w:r>
            <w:r w:rsidR="00B03BA2" w:rsidRPr="00832D84">
              <w:rPr>
                <w:rFonts w:asciiTheme="minorHAnsi" w:eastAsia="MS Mincho" w:hAnsiTheme="minorHAnsi" w:cs="Calibri"/>
                <w:sz w:val="18"/>
                <w:szCs w:val="18"/>
              </w:rPr>
              <w:t xml:space="preserve">Alternatively, you can provide your response to </w:t>
            </w:r>
            <w:r w:rsidR="00B03BA2">
              <w:rPr>
                <w:rFonts w:asciiTheme="minorHAnsi" w:eastAsia="MS Mincho" w:hAnsiTheme="minorHAnsi" w:cs="Calibri"/>
                <w:sz w:val="18"/>
                <w:szCs w:val="18"/>
              </w:rPr>
              <w:t>the child and/or young person’s</w:t>
            </w:r>
            <w:r w:rsidR="00B03BA2" w:rsidRPr="00832D84">
              <w:rPr>
                <w:rFonts w:asciiTheme="minorHAnsi" w:eastAsia="MS Mincho" w:hAnsiTheme="minorHAnsi" w:cs="Calibri"/>
                <w:sz w:val="18"/>
                <w:szCs w:val="18"/>
              </w:rPr>
              <w:t xml:space="preserve"> </w:t>
            </w:r>
            <w:r w:rsidR="00B03BA2">
              <w:rPr>
                <w:rFonts w:asciiTheme="minorHAnsi" w:eastAsia="MS Mincho" w:hAnsiTheme="minorHAnsi" w:cs="Calibri"/>
                <w:sz w:val="18"/>
                <w:szCs w:val="18"/>
              </w:rPr>
              <w:t>Case Worker</w:t>
            </w:r>
            <w:r w:rsidR="00B03BA2" w:rsidRPr="00832D84">
              <w:rPr>
                <w:rFonts w:asciiTheme="minorHAnsi" w:eastAsia="MS Mincho" w:hAnsiTheme="minorHAnsi" w:cs="Calibri"/>
                <w:sz w:val="18"/>
                <w:szCs w:val="18"/>
              </w:rPr>
              <w:t xml:space="preserve"> to forward to CARU on your behalf.</w:t>
            </w:r>
          </w:p>
          <w:p w14:paraId="5E178B06" w14:textId="77777777" w:rsidR="00367E55" w:rsidRPr="00367E55" w:rsidRDefault="00367E55" w:rsidP="00367E55">
            <w:pPr>
              <w:spacing w:after="0"/>
              <w:ind w:right="255"/>
              <w:jc w:val="both"/>
              <w:rPr>
                <w:rFonts w:asciiTheme="minorHAnsi" w:hAnsiTheme="minorHAnsi"/>
                <w:sz w:val="16"/>
                <w:szCs w:val="16"/>
              </w:rPr>
            </w:pPr>
          </w:p>
          <w:p w14:paraId="483D44A3" w14:textId="48B60BFB" w:rsidR="00367E55" w:rsidRPr="00367E55" w:rsidRDefault="00367E55" w:rsidP="00367E55">
            <w:pPr>
              <w:spacing w:after="0"/>
              <w:ind w:right="255"/>
              <w:jc w:val="both"/>
              <w:rPr>
                <w:rFonts w:asciiTheme="minorHAnsi" w:eastAsia="MS Mincho" w:hAnsiTheme="minorHAnsi" w:cs="Calibri"/>
                <w:sz w:val="18"/>
                <w:szCs w:val="18"/>
              </w:rPr>
            </w:pPr>
            <w:r w:rsidRPr="00367E55">
              <w:rPr>
                <w:rFonts w:asciiTheme="minorHAnsi" w:hAnsiTheme="minorHAnsi"/>
                <w:sz w:val="18"/>
                <w:szCs w:val="18"/>
              </w:rPr>
              <w:t xml:space="preserve">For any queries regarding the assessment process or CARUs requirements, contact CARU on 1800 065 246, or via </w:t>
            </w:r>
            <w:r w:rsidR="006064E1">
              <w:rPr>
                <w:rFonts w:asciiTheme="minorHAnsi" w:hAnsiTheme="minorHAnsi"/>
                <w:sz w:val="18"/>
                <w:szCs w:val="18"/>
              </w:rPr>
              <w:t xml:space="preserve">email at </w:t>
            </w:r>
            <w:hyperlink r:id="rId25" w:history="1">
              <w:r w:rsidR="006064E1" w:rsidRPr="00367E55">
                <w:rPr>
                  <w:rFonts w:asciiTheme="minorHAnsi" w:hAnsiTheme="minorHAnsi"/>
                  <w:color w:val="0000FF" w:themeColor="hyperlink"/>
                  <w:sz w:val="18"/>
                  <w:szCs w:val="18"/>
                  <w:u w:val="single"/>
                </w:rPr>
                <w:t>DCPCarerRegistrationGeneral@sa.gov.au</w:t>
              </w:r>
            </w:hyperlink>
          </w:p>
          <w:p w14:paraId="717F0AC9" w14:textId="77777777" w:rsidR="00367E55" w:rsidRPr="00367E55" w:rsidRDefault="00367E55" w:rsidP="00367E55">
            <w:pPr>
              <w:spacing w:after="0"/>
              <w:ind w:right="255"/>
              <w:jc w:val="both"/>
              <w:rPr>
                <w:rFonts w:asciiTheme="minorHAnsi" w:eastAsia="MS Mincho" w:hAnsiTheme="minorHAnsi" w:cs="Calibri"/>
                <w:sz w:val="18"/>
                <w:szCs w:val="18"/>
              </w:rPr>
            </w:pPr>
          </w:p>
          <w:p w14:paraId="3D15DDE8" w14:textId="3A3C88DC" w:rsidR="00367E55" w:rsidRPr="00367E55" w:rsidRDefault="00367E55" w:rsidP="00367E55">
            <w:pPr>
              <w:spacing w:before="40" w:after="4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If you require support to document your feedback</w:t>
            </w:r>
            <w:r w:rsidR="00254FC2">
              <w:rPr>
                <w:rFonts w:asciiTheme="minorHAnsi" w:eastAsia="MS Mincho" w:hAnsiTheme="minorHAnsi" w:cs="Calibri"/>
                <w:sz w:val="18"/>
                <w:szCs w:val="18"/>
              </w:rPr>
              <w:t>,</w:t>
            </w:r>
            <w:r w:rsidRPr="00367E55">
              <w:rPr>
                <w:rFonts w:asciiTheme="minorHAnsi" w:eastAsia="MS Mincho" w:hAnsiTheme="minorHAnsi" w:cs="Calibri"/>
                <w:sz w:val="18"/>
                <w:szCs w:val="18"/>
              </w:rPr>
              <w:t xml:space="preserve"> please ask for assistance from your </w:t>
            </w:r>
            <w:r w:rsidR="00254FC2">
              <w:rPr>
                <w:rFonts w:asciiTheme="minorHAnsi" w:eastAsia="MS Mincho" w:hAnsiTheme="minorHAnsi" w:cs="Calibri"/>
                <w:sz w:val="18"/>
                <w:szCs w:val="18"/>
              </w:rPr>
              <w:t xml:space="preserve">Carer </w:t>
            </w:r>
            <w:r w:rsidR="00C41F82">
              <w:rPr>
                <w:rFonts w:asciiTheme="minorHAnsi" w:eastAsia="MS Mincho" w:hAnsiTheme="minorHAnsi" w:cs="Calibri"/>
                <w:sz w:val="18"/>
                <w:szCs w:val="18"/>
              </w:rPr>
              <w:t>S</w:t>
            </w:r>
            <w:r w:rsidRPr="00367E55">
              <w:rPr>
                <w:rFonts w:asciiTheme="minorHAnsi" w:eastAsia="MS Mincho" w:hAnsiTheme="minorHAnsi" w:cs="Calibri"/>
                <w:sz w:val="18"/>
                <w:szCs w:val="18"/>
              </w:rPr>
              <w:t xml:space="preserve">upport </w:t>
            </w:r>
            <w:r w:rsidR="00254FC2">
              <w:rPr>
                <w:rFonts w:asciiTheme="minorHAnsi" w:eastAsia="MS Mincho" w:hAnsiTheme="minorHAnsi" w:cs="Calibri"/>
                <w:sz w:val="18"/>
                <w:szCs w:val="18"/>
              </w:rPr>
              <w:t>W</w:t>
            </w:r>
            <w:r w:rsidRPr="00367E55">
              <w:rPr>
                <w:rFonts w:asciiTheme="minorHAnsi" w:eastAsia="MS Mincho" w:hAnsiTheme="minorHAnsi" w:cs="Calibri"/>
                <w:sz w:val="18"/>
                <w:szCs w:val="18"/>
              </w:rPr>
              <w:t xml:space="preserve">orker </w:t>
            </w:r>
            <w:r w:rsidR="006064E1" w:rsidRPr="00356CD8">
              <w:rPr>
                <w:rFonts w:asciiTheme="minorHAnsi" w:eastAsia="MS Mincho" w:hAnsiTheme="minorHAnsi" w:cs="Calibri"/>
                <w:sz w:val="18"/>
                <w:szCs w:val="18"/>
                <w:highlight w:val="yellow"/>
              </w:rPr>
              <w:t>Name</w:t>
            </w:r>
            <w:r w:rsidRPr="00367E55">
              <w:rPr>
                <w:rFonts w:asciiTheme="minorHAnsi" w:eastAsia="MS Mincho" w:hAnsiTheme="minorHAnsi" w:cs="Calibri"/>
                <w:sz w:val="18"/>
                <w:szCs w:val="18"/>
              </w:rPr>
              <w:t>, the child</w:t>
            </w:r>
            <w:r w:rsidR="00694315">
              <w:rPr>
                <w:rFonts w:asciiTheme="minorHAnsi" w:eastAsia="MS Mincho" w:hAnsiTheme="minorHAnsi" w:cs="Calibri"/>
                <w:sz w:val="18"/>
                <w:szCs w:val="18"/>
              </w:rPr>
              <w:t xml:space="preserve"> </w:t>
            </w:r>
            <w:r w:rsidR="00061DDF">
              <w:rPr>
                <w:rFonts w:asciiTheme="minorHAnsi" w:eastAsia="MS Mincho" w:hAnsiTheme="minorHAnsi" w:cs="Calibri"/>
                <w:sz w:val="18"/>
                <w:szCs w:val="18"/>
              </w:rPr>
              <w:t>or</w:t>
            </w:r>
            <w:r w:rsidR="00A84684">
              <w:rPr>
                <w:rFonts w:asciiTheme="minorHAnsi" w:eastAsia="MS Mincho" w:hAnsiTheme="minorHAnsi" w:cs="Calibri"/>
                <w:sz w:val="18"/>
                <w:szCs w:val="18"/>
              </w:rPr>
              <w:t xml:space="preserve"> </w:t>
            </w:r>
            <w:r w:rsidR="00694315">
              <w:rPr>
                <w:rFonts w:asciiTheme="minorHAnsi" w:eastAsia="MS Mincho" w:hAnsiTheme="minorHAnsi" w:cs="Calibri"/>
                <w:sz w:val="18"/>
                <w:szCs w:val="18"/>
              </w:rPr>
              <w:t xml:space="preserve">young </w:t>
            </w:r>
            <w:r w:rsidR="00061DDF">
              <w:rPr>
                <w:rFonts w:asciiTheme="minorHAnsi" w:eastAsia="MS Mincho" w:hAnsiTheme="minorHAnsi" w:cs="Calibri"/>
                <w:sz w:val="18"/>
                <w:szCs w:val="18"/>
              </w:rPr>
              <w:t>person’s</w:t>
            </w:r>
            <w:r w:rsidRPr="00367E55">
              <w:rPr>
                <w:rFonts w:asciiTheme="minorHAnsi" w:eastAsia="MS Mincho" w:hAnsiTheme="minorHAnsi" w:cs="Calibri"/>
                <w:sz w:val="18"/>
                <w:szCs w:val="18"/>
              </w:rPr>
              <w:t xml:space="preserve"> </w:t>
            </w:r>
            <w:r w:rsidR="00061DDF">
              <w:rPr>
                <w:rFonts w:asciiTheme="minorHAnsi" w:eastAsia="MS Mincho" w:hAnsiTheme="minorHAnsi" w:cs="Calibri"/>
                <w:sz w:val="18"/>
                <w:szCs w:val="18"/>
              </w:rPr>
              <w:t>DCP c</w:t>
            </w:r>
            <w:r w:rsidR="00713EB0">
              <w:rPr>
                <w:rFonts w:asciiTheme="minorHAnsi" w:eastAsia="MS Mincho" w:hAnsiTheme="minorHAnsi" w:cs="Calibri"/>
                <w:sz w:val="18"/>
                <w:szCs w:val="18"/>
              </w:rPr>
              <w:t xml:space="preserve">ase </w:t>
            </w:r>
            <w:r w:rsidR="00061DDF">
              <w:rPr>
                <w:rFonts w:asciiTheme="minorHAnsi" w:eastAsia="MS Mincho" w:hAnsiTheme="minorHAnsi" w:cs="Calibri"/>
                <w:sz w:val="18"/>
                <w:szCs w:val="18"/>
              </w:rPr>
              <w:t>w</w:t>
            </w:r>
            <w:r w:rsidR="00713EB0" w:rsidRPr="00367E55">
              <w:rPr>
                <w:rFonts w:asciiTheme="minorHAnsi" w:eastAsia="MS Mincho" w:hAnsiTheme="minorHAnsi" w:cs="Calibri"/>
                <w:sz w:val="18"/>
                <w:szCs w:val="18"/>
              </w:rPr>
              <w:t>orker</w:t>
            </w:r>
            <w:r w:rsidRPr="00367E55">
              <w:rPr>
                <w:rFonts w:asciiTheme="minorHAnsi" w:eastAsia="MS Mincho" w:hAnsiTheme="minorHAnsi" w:cs="Calibri"/>
                <w:sz w:val="18"/>
                <w:szCs w:val="18"/>
              </w:rPr>
              <w:t xml:space="preserve"> (</w:t>
            </w:r>
            <w:r w:rsidR="006064E1" w:rsidRPr="00356CD8">
              <w:rPr>
                <w:rFonts w:asciiTheme="minorHAnsi" w:eastAsia="MS Mincho" w:hAnsiTheme="minorHAnsi" w:cs="Calibri"/>
                <w:sz w:val="18"/>
                <w:szCs w:val="18"/>
                <w:highlight w:val="yellow"/>
              </w:rPr>
              <w:t>Name</w:t>
            </w:r>
            <w:r w:rsidRPr="00367E55">
              <w:rPr>
                <w:rFonts w:asciiTheme="minorHAnsi" w:eastAsia="MS Mincho" w:hAnsiTheme="minorHAnsi" w:cs="Calibri"/>
                <w:sz w:val="18"/>
                <w:szCs w:val="18"/>
              </w:rPr>
              <w:t xml:space="preserve">) or Connecting Foster </w:t>
            </w:r>
            <w:r w:rsidR="00C41F82">
              <w:rPr>
                <w:rFonts w:asciiTheme="minorHAnsi" w:eastAsia="MS Mincho" w:hAnsiTheme="minorHAnsi" w:cs="Calibri"/>
                <w:sz w:val="18"/>
                <w:szCs w:val="18"/>
              </w:rPr>
              <w:t xml:space="preserve">and Kinship </w:t>
            </w:r>
            <w:r w:rsidRPr="00367E55">
              <w:rPr>
                <w:rFonts w:asciiTheme="minorHAnsi" w:eastAsia="MS Mincho" w:hAnsiTheme="minorHAnsi" w:cs="Calibri"/>
                <w:sz w:val="18"/>
                <w:szCs w:val="18"/>
              </w:rPr>
              <w:t>Carers</w:t>
            </w:r>
            <w:r w:rsidR="00C41F82">
              <w:rPr>
                <w:rFonts w:asciiTheme="minorHAnsi" w:eastAsia="MS Mincho" w:hAnsiTheme="minorHAnsi" w:cs="Calibri"/>
                <w:sz w:val="18"/>
                <w:szCs w:val="18"/>
              </w:rPr>
              <w:t xml:space="preserve"> - SA</w:t>
            </w:r>
            <w:r w:rsidRPr="00367E55">
              <w:rPr>
                <w:rFonts w:asciiTheme="minorHAnsi" w:eastAsia="MS Mincho" w:hAnsiTheme="minorHAnsi" w:cs="Calibri"/>
                <w:sz w:val="18"/>
                <w:szCs w:val="18"/>
              </w:rPr>
              <w:t xml:space="preserve">. </w:t>
            </w:r>
          </w:p>
        </w:tc>
      </w:tr>
    </w:tbl>
    <w:p w14:paraId="0760E709" w14:textId="301686DF" w:rsidR="00367E55" w:rsidRDefault="00367E55" w:rsidP="00F7624E">
      <w:pPr>
        <w:spacing w:after="0"/>
        <w:rPr>
          <w:sz w:val="10"/>
          <w:szCs w:val="10"/>
        </w:rPr>
      </w:pPr>
    </w:p>
    <w:p w14:paraId="6B40EDFA" w14:textId="77777777" w:rsidR="00367E55" w:rsidRDefault="00367E55" w:rsidP="00F7624E">
      <w:pPr>
        <w:spacing w:after="0"/>
        <w:rPr>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CellMar>
          <w:right w:w="28" w:type="dxa"/>
        </w:tblCellMar>
        <w:tblLook w:val="04A0" w:firstRow="1" w:lastRow="0" w:firstColumn="1" w:lastColumn="0" w:noHBand="0" w:noVBand="1"/>
      </w:tblPr>
      <w:tblGrid>
        <w:gridCol w:w="10774"/>
      </w:tblGrid>
      <w:tr w:rsidR="00A760B1" w:rsidRPr="00A760B1" w14:paraId="1F57278C" w14:textId="77777777" w:rsidTr="009D7B95">
        <w:trPr>
          <w:trHeight w:val="417"/>
        </w:trPr>
        <w:tc>
          <w:tcPr>
            <w:tcW w:w="10774" w:type="dxa"/>
            <w:shd w:val="clear" w:color="auto" w:fill="35B3C1"/>
          </w:tcPr>
          <w:p w14:paraId="4AD31847" w14:textId="50D9344B" w:rsidR="00A760B1" w:rsidRPr="00A760B1" w:rsidRDefault="00A760B1" w:rsidP="00822904">
            <w:pPr>
              <w:spacing w:before="80" w:after="0"/>
              <w:ind w:right="255"/>
              <w:jc w:val="both"/>
              <w:rPr>
                <w:rFonts w:asciiTheme="minorHAnsi" w:hAnsiTheme="minorHAnsi"/>
                <w:b/>
                <w:i/>
                <w:szCs w:val="18"/>
              </w:rPr>
            </w:pPr>
            <w:r w:rsidRPr="00A760B1">
              <w:rPr>
                <w:rFonts w:asciiTheme="minorHAnsi" w:eastAsia="MS Mincho" w:hAnsiTheme="minorHAnsi" w:cs="Calibri"/>
                <w:szCs w:val="18"/>
              </w:rPr>
              <w:fldChar w:fldCharType="begin">
                <w:ffData>
                  <w:name w:val=""/>
                  <w:enabled/>
                  <w:calcOnExit w:val="0"/>
                  <w:checkBox>
                    <w:sizeAuto/>
                    <w:default w:val="0"/>
                  </w:checkBox>
                </w:ffData>
              </w:fldChar>
            </w:r>
            <w:r w:rsidRPr="00A760B1">
              <w:rPr>
                <w:rFonts w:asciiTheme="minorHAnsi" w:eastAsia="MS Mincho" w:hAnsiTheme="minorHAnsi" w:cs="Calibri"/>
                <w:szCs w:val="18"/>
              </w:rPr>
              <w:instrText xml:space="preserve"> FORMCHECKBOX </w:instrText>
            </w:r>
            <w:r w:rsidRPr="00A760B1">
              <w:rPr>
                <w:rFonts w:asciiTheme="minorHAnsi" w:eastAsia="MS Mincho" w:hAnsiTheme="minorHAnsi" w:cs="Calibri"/>
                <w:szCs w:val="18"/>
              </w:rPr>
            </w:r>
            <w:r w:rsidRPr="00A760B1">
              <w:rPr>
                <w:rFonts w:asciiTheme="minorHAnsi" w:eastAsia="MS Mincho" w:hAnsiTheme="minorHAnsi" w:cs="Calibri"/>
                <w:szCs w:val="18"/>
              </w:rPr>
              <w:fldChar w:fldCharType="separate"/>
            </w:r>
            <w:r w:rsidRPr="00A760B1">
              <w:rPr>
                <w:rFonts w:asciiTheme="minorHAnsi" w:eastAsia="MS Mincho" w:hAnsiTheme="minorHAnsi" w:cs="Calibri"/>
                <w:szCs w:val="18"/>
              </w:rPr>
              <w:fldChar w:fldCharType="end"/>
            </w:r>
            <w:r w:rsidRPr="00A760B1">
              <w:rPr>
                <w:rFonts w:asciiTheme="minorHAnsi" w:eastAsia="MS Mincho" w:hAnsiTheme="minorHAnsi" w:cs="Calibri"/>
                <w:szCs w:val="18"/>
              </w:rPr>
              <w:t xml:space="preserve"> </w:t>
            </w:r>
            <w:r w:rsidRPr="00A760B1">
              <w:rPr>
                <w:rFonts w:asciiTheme="minorHAnsi" w:hAnsiTheme="minorHAnsi"/>
                <w:b/>
                <w:szCs w:val="18"/>
              </w:rPr>
              <w:t xml:space="preserve">Recommendation for </w:t>
            </w:r>
            <w:r w:rsidR="00367E55">
              <w:rPr>
                <w:rFonts w:asciiTheme="minorHAnsi" w:hAnsiTheme="minorHAnsi"/>
                <w:b/>
                <w:szCs w:val="18"/>
              </w:rPr>
              <w:t xml:space="preserve">Kinship </w:t>
            </w:r>
            <w:r w:rsidR="00822904">
              <w:rPr>
                <w:rFonts w:asciiTheme="minorHAnsi" w:hAnsiTheme="minorHAnsi"/>
                <w:b/>
                <w:szCs w:val="18"/>
              </w:rPr>
              <w:t>n</w:t>
            </w:r>
            <w:r w:rsidRPr="00A760B1">
              <w:rPr>
                <w:rFonts w:asciiTheme="minorHAnsi" w:hAnsiTheme="minorHAnsi"/>
                <w:b/>
                <w:szCs w:val="18"/>
              </w:rPr>
              <w:t>on-</w:t>
            </w:r>
            <w:r w:rsidR="00822904">
              <w:rPr>
                <w:rFonts w:asciiTheme="minorHAnsi" w:hAnsiTheme="minorHAnsi"/>
                <w:b/>
                <w:szCs w:val="18"/>
              </w:rPr>
              <w:t>a</w:t>
            </w:r>
            <w:r w:rsidRPr="00A760B1">
              <w:rPr>
                <w:rFonts w:asciiTheme="minorHAnsi" w:hAnsiTheme="minorHAnsi"/>
                <w:b/>
                <w:szCs w:val="18"/>
              </w:rPr>
              <w:t xml:space="preserve">pproval: </w:t>
            </w:r>
          </w:p>
        </w:tc>
      </w:tr>
      <w:tr w:rsidR="00A760B1" w:rsidRPr="003305E6" w14:paraId="060E7FA1" w14:textId="77777777" w:rsidTr="009D7B95">
        <w:trPr>
          <w:trHeight w:val="340"/>
        </w:trPr>
        <w:tc>
          <w:tcPr>
            <w:tcW w:w="10774" w:type="dxa"/>
            <w:shd w:val="clear" w:color="auto" w:fill="DAEEF3" w:themeFill="accent5" w:themeFillTint="33"/>
          </w:tcPr>
          <w:p w14:paraId="6D94F1D6" w14:textId="1F4B85D5" w:rsidR="00A760B1" w:rsidRPr="00A760B1" w:rsidRDefault="00A760B1" w:rsidP="009D7B95">
            <w:pPr>
              <w:spacing w:after="0"/>
              <w:ind w:right="255"/>
              <w:rPr>
                <w:rFonts w:asciiTheme="minorHAnsi" w:eastAsia="MS Mincho" w:hAnsiTheme="minorHAnsi" w:cs="Calibri"/>
                <w:i/>
                <w:sz w:val="16"/>
                <w:szCs w:val="18"/>
              </w:rPr>
            </w:pPr>
          </w:p>
        </w:tc>
      </w:tr>
      <w:tr w:rsidR="00A760B1" w:rsidRPr="003305E6" w14:paraId="02AC4B8F" w14:textId="77777777" w:rsidTr="009D7B95">
        <w:tc>
          <w:tcPr>
            <w:tcW w:w="10774" w:type="dxa"/>
            <w:shd w:val="clear" w:color="auto" w:fill="auto"/>
          </w:tcPr>
          <w:p w14:paraId="66CE07FB" w14:textId="1D6F729E" w:rsidR="00FF30FE" w:rsidRPr="00FA10D3" w:rsidRDefault="00822904" w:rsidP="00FF30FE">
            <w:pPr>
              <w:spacing w:after="0"/>
              <w:ind w:right="255"/>
              <w:jc w:val="both"/>
              <w:rPr>
                <w:rFonts w:asciiTheme="minorHAnsi" w:eastAsia="MS Mincho" w:hAnsiTheme="minorHAnsi" w:cs="Calibri"/>
                <w:i/>
                <w:color w:val="FF0000"/>
                <w:sz w:val="18"/>
                <w:szCs w:val="18"/>
              </w:rPr>
            </w:pPr>
            <w:r w:rsidRPr="00FA10D3">
              <w:rPr>
                <w:rFonts w:asciiTheme="minorHAnsi" w:eastAsia="MS Mincho" w:hAnsiTheme="minorHAnsi" w:cs="Calibri"/>
                <w:i/>
                <w:color w:val="FF0000"/>
                <w:sz w:val="18"/>
                <w:szCs w:val="18"/>
              </w:rPr>
              <w:t xml:space="preserve">Include rationale for </w:t>
            </w:r>
            <w:r w:rsidRPr="00FA10D3">
              <w:rPr>
                <w:rFonts w:asciiTheme="minorHAnsi" w:eastAsia="MS Mincho" w:hAnsiTheme="minorHAnsi" w:cs="Calibri"/>
                <w:i/>
                <w:color w:val="FF0000"/>
                <w:sz w:val="18"/>
                <w:szCs w:val="18"/>
                <w:u w:val="single"/>
              </w:rPr>
              <w:t>not</w:t>
            </w:r>
            <w:r w:rsidRPr="00FA10D3">
              <w:rPr>
                <w:rFonts w:asciiTheme="minorHAnsi" w:eastAsia="MS Mincho" w:hAnsiTheme="minorHAnsi" w:cs="Calibri"/>
                <w:i/>
                <w:color w:val="FF0000"/>
                <w:sz w:val="18"/>
                <w:szCs w:val="18"/>
              </w:rPr>
              <w:t xml:space="preserve"> recommending approval, what steps have been taken to address the non-approval reasons, whether the applicant</w:t>
            </w:r>
            <w:r w:rsidR="007469F3">
              <w:rPr>
                <w:rFonts w:asciiTheme="minorHAnsi" w:eastAsia="MS Mincho" w:hAnsiTheme="minorHAnsi" w:cs="Calibri"/>
                <w:i/>
                <w:color w:val="FF0000"/>
                <w:sz w:val="18"/>
                <w:szCs w:val="18"/>
              </w:rPr>
              <w:t xml:space="preserve"> carer</w:t>
            </w:r>
            <w:r w:rsidRPr="00FA10D3">
              <w:rPr>
                <w:rFonts w:asciiTheme="minorHAnsi" w:eastAsia="MS Mincho" w:hAnsiTheme="minorHAnsi" w:cs="Calibri"/>
                <w:i/>
                <w:color w:val="FF0000"/>
                <w:sz w:val="18"/>
                <w:szCs w:val="18"/>
              </w:rPr>
              <w:t xml:space="preserve"> was provided with the opportunity to discuss and address the concerns </w:t>
            </w:r>
            <w:r w:rsidRPr="00821394">
              <w:rPr>
                <w:rFonts w:asciiTheme="minorHAnsi" w:eastAsia="MS Mincho" w:hAnsiTheme="minorHAnsi" w:cs="Calibri"/>
                <w:i/>
                <w:color w:val="FF0000"/>
                <w:sz w:val="18"/>
                <w:szCs w:val="18"/>
              </w:rPr>
              <w:t>and offered the opportunity to withdraw their application</w:t>
            </w:r>
            <w:r w:rsidRPr="00FA10D3">
              <w:rPr>
                <w:rFonts w:asciiTheme="minorHAnsi" w:eastAsia="MS Mincho" w:hAnsiTheme="minorHAnsi" w:cs="Calibri"/>
                <w:i/>
                <w:color w:val="FF0000"/>
                <w:sz w:val="18"/>
                <w:szCs w:val="18"/>
              </w:rPr>
              <w:t xml:space="preserve"> (include date/attach communication). If the applicant</w:t>
            </w:r>
            <w:r w:rsidR="007469F3">
              <w:rPr>
                <w:rFonts w:asciiTheme="minorHAnsi" w:eastAsia="MS Mincho" w:hAnsiTheme="minorHAnsi" w:cs="Calibri"/>
                <w:i/>
                <w:color w:val="FF0000"/>
                <w:sz w:val="18"/>
                <w:szCs w:val="18"/>
              </w:rPr>
              <w:t xml:space="preserve"> carer</w:t>
            </w:r>
            <w:r w:rsidRPr="00FA10D3">
              <w:rPr>
                <w:rFonts w:asciiTheme="minorHAnsi" w:eastAsia="MS Mincho" w:hAnsiTheme="minorHAnsi" w:cs="Calibri"/>
                <w:i/>
                <w:color w:val="FF0000"/>
                <w:sz w:val="18"/>
                <w:szCs w:val="18"/>
              </w:rPr>
              <w:t xml:space="preserve"> is not in agreement with the non-approval recommendation, was the </w:t>
            </w:r>
            <w:r w:rsidR="007469F3">
              <w:rPr>
                <w:rFonts w:asciiTheme="minorHAnsi" w:eastAsia="MS Mincho" w:hAnsiTheme="minorHAnsi" w:cs="Calibri"/>
                <w:i/>
                <w:color w:val="FF0000"/>
                <w:sz w:val="18"/>
                <w:szCs w:val="18"/>
              </w:rPr>
              <w:t xml:space="preserve">applicant </w:t>
            </w:r>
            <w:r w:rsidRPr="00FA10D3">
              <w:rPr>
                <w:rFonts w:asciiTheme="minorHAnsi" w:eastAsia="MS Mincho" w:hAnsiTheme="minorHAnsi" w:cs="Calibri"/>
                <w:i/>
                <w:color w:val="FF0000"/>
                <w:sz w:val="18"/>
                <w:szCs w:val="18"/>
              </w:rPr>
              <w:t>carer provided with the assessment outcomes in writing, were they offered the opportunity to provide their perspective in writing to the Carer Approval and Review Unit and advised of their avenues for formally raising any concerns with the assessment process / outcome?</w:t>
            </w:r>
            <w:r w:rsidR="00FF30FE" w:rsidRPr="00FA10D3">
              <w:rPr>
                <w:rFonts w:asciiTheme="minorHAnsi" w:eastAsia="MS Mincho" w:hAnsiTheme="minorHAnsi" w:cs="Calibri"/>
                <w:i/>
                <w:color w:val="FF0000"/>
                <w:sz w:val="18"/>
                <w:szCs w:val="18"/>
              </w:rPr>
              <w:t xml:space="preserve"> </w:t>
            </w:r>
          </w:p>
          <w:p w14:paraId="7852A111" w14:textId="41C897CF" w:rsidR="00FF30FE" w:rsidRPr="001235DC" w:rsidRDefault="00FF30FE" w:rsidP="00FF30FE">
            <w:pPr>
              <w:spacing w:after="0"/>
              <w:ind w:right="255"/>
              <w:jc w:val="both"/>
              <w:rPr>
                <w:rFonts w:asciiTheme="minorHAnsi" w:eastAsia="MS Mincho" w:hAnsiTheme="minorHAnsi" w:cs="Calibri"/>
                <w:i/>
                <w:color w:val="FF0000"/>
                <w:sz w:val="18"/>
                <w:szCs w:val="18"/>
                <w:u w:val="single"/>
              </w:rPr>
            </w:pPr>
            <w:r w:rsidRPr="001235DC">
              <w:rPr>
                <w:rFonts w:asciiTheme="minorHAnsi" w:eastAsia="MS Mincho" w:hAnsiTheme="minorHAnsi" w:cs="Calibri"/>
                <w:i/>
                <w:color w:val="FF0000"/>
                <w:sz w:val="18"/>
                <w:szCs w:val="18"/>
                <w:u w:val="single"/>
              </w:rPr>
              <w:t>Please remove table if recommendation is for approval</w:t>
            </w:r>
            <w:r w:rsidR="00367E55">
              <w:rPr>
                <w:rFonts w:asciiTheme="minorHAnsi" w:eastAsia="MS Mincho" w:hAnsiTheme="minorHAnsi" w:cs="Calibri"/>
                <w:i/>
                <w:color w:val="FF0000"/>
                <w:sz w:val="18"/>
                <w:szCs w:val="18"/>
                <w:u w:val="single"/>
              </w:rPr>
              <w:t xml:space="preserve"> or for SCO non-approval</w:t>
            </w:r>
            <w:r w:rsidRPr="001235DC">
              <w:rPr>
                <w:rFonts w:asciiTheme="minorHAnsi" w:eastAsia="MS Mincho" w:hAnsiTheme="minorHAnsi" w:cs="Calibri"/>
                <w:i/>
                <w:color w:val="FF0000"/>
                <w:sz w:val="18"/>
                <w:szCs w:val="18"/>
                <w:u w:val="single"/>
              </w:rPr>
              <w:t>.</w:t>
            </w:r>
          </w:p>
          <w:p w14:paraId="11527ABB" w14:textId="77777777" w:rsidR="00822904" w:rsidRPr="00FA10D3" w:rsidRDefault="00822904" w:rsidP="009D7B95">
            <w:pPr>
              <w:spacing w:after="0"/>
              <w:ind w:right="255"/>
              <w:jc w:val="both"/>
              <w:rPr>
                <w:rFonts w:asciiTheme="minorHAnsi" w:eastAsia="MS Mincho" w:hAnsiTheme="minorHAnsi" w:cs="Calibri"/>
                <w:sz w:val="18"/>
                <w:szCs w:val="18"/>
              </w:rPr>
            </w:pPr>
          </w:p>
          <w:p w14:paraId="7542F1B7" w14:textId="40EEBD82" w:rsidR="00A760B1" w:rsidRPr="00FA10D3" w:rsidRDefault="00A760B1" w:rsidP="009D7B95">
            <w:pPr>
              <w:spacing w:after="0"/>
              <w:ind w:right="255"/>
              <w:jc w:val="both"/>
              <w:rPr>
                <w:rFonts w:asciiTheme="minorHAnsi" w:eastAsia="MS Mincho" w:hAnsiTheme="minorHAnsi" w:cs="Calibri"/>
                <w:sz w:val="18"/>
                <w:szCs w:val="18"/>
              </w:rPr>
            </w:pPr>
            <w:r w:rsidRPr="00FA10D3">
              <w:rPr>
                <w:rFonts w:asciiTheme="minorHAnsi" w:eastAsia="MS Mincho" w:hAnsiTheme="minorHAnsi" w:cs="Calibri"/>
                <w:sz w:val="18"/>
                <w:szCs w:val="18"/>
              </w:rPr>
              <w:t xml:space="preserve">The assessment has concluded that based on the </w:t>
            </w:r>
            <w:r w:rsidR="00713EB0" w:rsidRPr="00FA10D3">
              <w:rPr>
                <w:rFonts w:asciiTheme="minorHAnsi" w:eastAsia="MS Mincho" w:hAnsiTheme="minorHAnsi" w:cs="Calibri"/>
                <w:sz w:val="18"/>
                <w:szCs w:val="18"/>
              </w:rPr>
              <w:t>information outlined</w:t>
            </w:r>
            <w:r w:rsidRPr="00FA10D3">
              <w:rPr>
                <w:rFonts w:asciiTheme="minorHAnsi" w:eastAsia="MS Mincho" w:hAnsiTheme="minorHAnsi" w:cs="Calibri"/>
                <w:sz w:val="18"/>
                <w:szCs w:val="18"/>
              </w:rPr>
              <w:t xml:space="preserve"> </w:t>
            </w:r>
            <w:r w:rsidR="00B17F89">
              <w:rPr>
                <w:rFonts w:asciiTheme="minorHAnsi" w:eastAsia="MS Mincho" w:hAnsiTheme="minorHAnsi" w:cs="Calibri"/>
                <w:sz w:val="18"/>
                <w:szCs w:val="18"/>
              </w:rPr>
              <w:t xml:space="preserve">in </w:t>
            </w:r>
            <w:r w:rsidRPr="00FA10D3">
              <w:rPr>
                <w:rFonts w:asciiTheme="minorHAnsi" w:eastAsia="MS Mincho" w:hAnsiTheme="minorHAnsi" w:cs="Calibri"/>
                <w:sz w:val="18"/>
                <w:szCs w:val="18"/>
              </w:rPr>
              <w:t xml:space="preserve">Part Two and Three of this assessment I will not be recommending </w:t>
            </w:r>
            <w:r w:rsidR="00AB0BFD">
              <w:rPr>
                <w:rFonts w:asciiTheme="minorHAnsi" w:eastAsia="MS Mincho" w:hAnsiTheme="minorHAnsi" w:cs="Calibri"/>
                <w:sz w:val="18"/>
                <w:szCs w:val="18"/>
                <w:highlight w:val="yellow"/>
              </w:rPr>
              <w:t>A</w:t>
            </w:r>
            <w:r w:rsidR="00AB0BFD" w:rsidRPr="00356CD8">
              <w:rPr>
                <w:rFonts w:asciiTheme="minorHAnsi" w:eastAsia="MS Mincho" w:hAnsiTheme="minorHAnsi" w:cs="Calibri"/>
                <w:sz w:val="18"/>
                <w:szCs w:val="18"/>
                <w:highlight w:val="yellow"/>
              </w:rPr>
              <w:t>pplicant</w:t>
            </w:r>
            <w:r w:rsidR="007469F3">
              <w:rPr>
                <w:rFonts w:asciiTheme="minorHAnsi" w:eastAsia="MS Mincho" w:hAnsiTheme="minorHAnsi" w:cs="Calibri"/>
                <w:sz w:val="18"/>
                <w:szCs w:val="18"/>
                <w:highlight w:val="yellow"/>
              </w:rPr>
              <w:t xml:space="preserve"> carer</w:t>
            </w:r>
            <w:r w:rsidR="00AB0BFD" w:rsidRPr="00356CD8">
              <w:rPr>
                <w:rFonts w:asciiTheme="minorHAnsi" w:eastAsia="MS Mincho" w:hAnsiTheme="minorHAnsi" w:cs="Calibri"/>
                <w:sz w:val="18"/>
                <w:szCs w:val="18"/>
                <w:highlight w:val="yellow"/>
              </w:rPr>
              <w:t xml:space="preserve"> name</w:t>
            </w:r>
            <w:r w:rsidR="003671B2" w:rsidRPr="00FA10D3">
              <w:rPr>
                <w:rFonts w:asciiTheme="minorHAnsi" w:eastAsia="MS Mincho" w:hAnsiTheme="minorHAnsi" w:cs="Calibri"/>
                <w:color w:val="548DD4" w:themeColor="text2" w:themeTint="99"/>
                <w:sz w:val="18"/>
                <w:szCs w:val="18"/>
              </w:rPr>
              <w:t xml:space="preserve"> </w:t>
            </w:r>
            <w:r w:rsidR="003671B2" w:rsidRPr="00FA10D3">
              <w:rPr>
                <w:rFonts w:asciiTheme="minorHAnsi" w:eastAsia="MS Mincho" w:hAnsiTheme="minorHAnsi" w:cs="Calibri"/>
                <w:sz w:val="18"/>
                <w:szCs w:val="18"/>
              </w:rPr>
              <w:t>is</w:t>
            </w:r>
            <w:r w:rsidRPr="00FA10D3">
              <w:rPr>
                <w:rFonts w:asciiTheme="minorHAnsi" w:eastAsia="MS Mincho" w:hAnsiTheme="minorHAnsi" w:cs="Calibri"/>
                <w:sz w:val="18"/>
                <w:szCs w:val="18"/>
              </w:rPr>
              <w:t xml:space="preserve"> approved as </w:t>
            </w:r>
            <w:r w:rsidR="003671B2" w:rsidRPr="00FA10D3">
              <w:rPr>
                <w:rFonts w:asciiTheme="minorHAnsi" w:eastAsia="MS Mincho" w:hAnsiTheme="minorHAnsi" w:cs="Calibri"/>
                <w:sz w:val="18"/>
                <w:szCs w:val="18"/>
              </w:rPr>
              <w:t xml:space="preserve">a </w:t>
            </w:r>
            <w:r w:rsidR="003671B2" w:rsidRPr="00A84684">
              <w:rPr>
                <w:rFonts w:asciiTheme="minorHAnsi" w:hAnsiTheme="minorHAnsi"/>
                <w:sz w:val="18"/>
                <w:highlight w:val="yellow"/>
              </w:rPr>
              <w:t>long</w:t>
            </w:r>
            <w:r w:rsidR="00AB0BFD" w:rsidRPr="00356CD8">
              <w:rPr>
                <w:rFonts w:asciiTheme="minorHAnsi" w:eastAsia="MS Mincho" w:hAnsiTheme="minorHAnsi" w:cs="Calibri"/>
                <w:sz w:val="18"/>
                <w:szCs w:val="18"/>
                <w:highlight w:val="yellow"/>
              </w:rPr>
              <w:t>-term/ short-term respite</w:t>
            </w:r>
            <w:r w:rsidR="00AB0BFD">
              <w:rPr>
                <w:rFonts w:asciiTheme="minorHAnsi" w:eastAsia="MS Mincho" w:hAnsiTheme="minorHAnsi" w:cs="Calibri"/>
                <w:color w:val="548DD4" w:themeColor="text2" w:themeTint="99"/>
                <w:sz w:val="18"/>
                <w:szCs w:val="18"/>
              </w:rPr>
              <w:t xml:space="preserve"> </w:t>
            </w:r>
            <w:r w:rsidRPr="00FA10D3">
              <w:rPr>
                <w:rFonts w:asciiTheme="minorHAnsi" w:eastAsia="MS Mincho" w:hAnsiTheme="minorHAnsi" w:cs="Calibri"/>
                <w:sz w:val="18"/>
                <w:szCs w:val="18"/>
              </w:rPr>
              <w:t>carer</w:t>
            </w:r>
            <w:r w:rsidR="003671B2" w:rsidRPr="00FA10D3">
              <w:rPr>
                <w:rFonts w:asciiTheme="minorHAnsi" w:eastAsia="MS Mincho" w:hAnsiTheme="minorHAnsi" w:cs="Calibri"/>
                <w:sz w:val="18"/>
                <w:szCs w:val="18"/>
              </w:rPr>
              <w:t>/</w:t>
            </w:r>
            <w:r w:rsidRPr="00FA10D3">
              <w:rPr>
                <w:rFonts w:asciiTheme="minorHAnsi" w:eastAsia="MS Mincho" w:hAnsiTheme="minorHAnsi" w:cs="Calibri"/>
                <w:sz w:val="18"/>
                <w:szCs w:val="18"/>
              </w:rPr>
              <w:t xml:space="preserve">s for </w:t>
            </w:r>
            <w:r w:rsidR="00AB0BFD" w:rsidRPr="00356CD8">
              <w:rPr>
                <w:rFonts w:asciiTheme="minorHAnsi" w:eastAsia="MS Mincho" w:hAnsiTheme="minorHAnsi" w:cs="Calibri"/>
                <w:sz w:val="18"/>
                <w:szCs w:val="18"/>
                <w:highlight w:val="yellow"/>
              </w:rPr>
              <w:t>child</w:t>
            </w:r>
            <w:r w:rsidR="00AB0BFD">
              <w:rPr>
                <w:rFonts w:asciiTheme="minorHAnsi" w:eastAsia="MS Mincho" w:hAnsiTheme="minorHAnsi" w:cs="Calibri"/>
                <w:sz w:val="18"/>
                <w:szCs w:val="18"/>
                <w:highlight w:val="yellow"/>
              </w:rPr>
              <w:t>/</w:t>
            </w:r>
            <w:r w:rsidR="00AB0BFD" w:rsidRPr="00356CD8">
              <w:rPr>
                <w:rFonts w:asciiTheme="minorHAnsi" w:eastAsia="MS Mincho" w:hAnsiTheme="minorHAnsi" w:cs="Calibri"/>
                <w:sz w:val="18"/>
                <w:szCs w:val="18"/>
                <w:highlight w:val="yellow"/>
              </w:rPr>
              <w:t>ren</w:t>
            </w:r>
            <w:r w:rsidR="00AB0BFD">
              <w:rPr>
                <w:rFonts w:asciiTheme="minorHAnsi" w:eastAsia="MS Mincho" w:hAnsiTheme="minorHAnsi" w:cs="Calibri"/>
                <w:sz w:val="18"/>
                <w:szCs w:val="18"/>
                <w:highlight w:val="yellow"/>
              </w:rPr>
              <w:t xml:space="preserve"> or young person’</w:t>
            </w:r>
            <w:r w:rsidR="00AB0BFD" w:rsidRPr="00356CD8">
              <w:rPr>
                <w:rFonts w:asciiTheme="minorHAnsi" w:eastAsia="MS Mincho" w:hAnsiTheme="minorHAnsi" w:cs="Calibri"/>
                <w:sz w:val="18"/>
                <w:szCs w:val="18"/>
                <w:highlight w:val="yellow"/>
              </w:rPr>
              <w:t>s names</w:t>
            </w:r>
            <w:r w:rsidRPr="00FA10D3">
              <w:rPr>
                <w:rFonts w:asciiTheme="minorHAnsi" w:eastAsia="MS Mincho" w:hAnsiTheme="minorHAnsi" w:cs="Calibri"/>
                <w:sz w:val="18"/>
                <w:szCs w:val="18"/>
              </w:rPr>
              <w:t xml:space="preserve">. </w:t>
            </w:r>
          </w:p>
          <w:p w14:paraId="243FFC75" w14:textId="77777777" w:rsidR="00A760B1" w:rsidRPr="00FA10D3" w:rsidRDefault="00A760B1" w:rsidP="009D7B95">
            <w:pPr>
              <w:spacing w:after="0"/>
              <w:ind w:right="255"/>
              <w:jc w:val="both"/>
              <w:rPr>
                <w:rFonts w:asciiTheme="minorHAnsi" w:eastAsia="MS Mincho" w:hAnsiTheme="minorHAnsi" w:cs="Calibri"/>
                <w:sz w:val="18"/>
                <w:szCs w:val="18"/>
              </w:rPr>
            </w:pPr>
          </w:p>
          <w:p w14:paraId="4B340BD9" w14:textId="7CCF5714" w:rsidR="00337B67" w:rsidRPr="00E50866" w:rsidRDefault="00337B67" w:rsidP="00337B67">
            <w:pPr>
              <w:spacing w:after="0"/>
              <w:ind w:right="255"/>
              <w:jc w:val="both"/>
              <w:rPr>
                <w:rFonts w:asciiTheme="minorHAnsi" w:eastAsia="MS Mincho" w:hAnsiTheme="minorHAnsi" w:cs="Calibri"/>
                <w:sz w:val="18"/>
                <w:szCs w:val="18"/>
              </w:rPr>
            </w:pPr>
            <w:r w:rsidRPr="00E50866">
              <w:rPr>
                <w:rFonts w:asciiTheme="minorHAnsi" w:eastAsia="MS Mincho" w:hAnsiTheme="minorHAnsi" w:cs="Calibri"/>
                <w:sz w:val="18"/>
                <w:szCs w:val="18"/>
              </w:rPr>
              <w:t xml:space="preserve">This recommendation will be considered by </w:t>
            </w:r>
            <w:r w:rsidR="00832D84">
              <w:rPr>
                <w:rFonts w:asciiTheme="minorHAnsi" w:eastAsia="MS Mincho" w:hAnsiTheme="minorHAnsi" w:cs="Calibri"/>
                <w:sz w:val="18"/>
                <w:szCs w:val="18"/>
              </w:rPr>
              <w:t xml:space="preserve">the </w:t>
            </w:r>
            <w:r w:rsidRPr="009D28DF">
              <w:rPr>
                <w:rFonts w:asciiTheme="minorHAnsi" w:eastAsia="MS Mincho" w:hAnsiTheme="minorHAnsi" w:cs="Calibri"/>
                <w:sz w:val="18"/>
                <w:szCs w:val="18"/>
              </w:rPr>
              <w:t xml:space="preserve">Carer Approval and Review </w:t>
            </w:r>
            <w:r w:rsidR="00713EB0" w:rsidRPr="009D28DF">
              <w:rPr>
                <w:rFonts w:asciiTheme="minorHAnsi" w:eastAsia="MS Mincho" w:hAnsiTheme="minorHAnsi" w:cs="Calibri"/>
                <w:sz w:val="18"/>
                <w:szCs w:val="18"/>
              </w:rPr>
              <w:t>Unit</w:t>
            </w:r>
            <w:r w:rsidR="00A43259">
              <w:rPr>
                <w:rFonts w:asciiTheme="minorHAnsi" w:eastAsia="MS Mincho" w:hAnsiTheme="minorHAnsi" w:cs="Calibri"/>
                <w:sz w:val="18"/>
                <w:szCs w:val="18"/>
              </w:rPr>
              <w:t xml:space="preserve"> (CARU)</w:t>
            </w:r>
            <w:r w:rsidR="00713EB0" w:rsidRPr="009D28DF">
              <w:rPr>
                <w:rFonts w:asciiTheme="minorHAnsi" w:eastAsia="MS Mincho" w:hAnsiTheme="minorHAnsi" w:cs="Calibri"/>
                <w:sz w:val="18"/>
                <w:szCs w:val="18"/>
              </w:rPr>
              <w:t>,</w:t>
            </w:r>
            <w:r w:rsidRPr="009D28DF">
              <w:rPr>
                <w:rFonts w:asciiTheme="minorHAnsi" w:eastAsia="MS Mincho" w:hAnsiTheme="minorHAnsi" w:cs="Calibri"/>
                <w:sz w:val="18"/>
                <w:szCs w:val="18"/>
              </w:rPr>
              <w:t xml:space="preserve"> </w:t>
            </w:r>
            <w:r w:rsidRPr="00E50866">
              <w:rPr>
                <w:rFonts w:asciiTheme="minorHAnsi" w:eastAsia="MS Mincho" w:hAnsiTheme="minorHAnsi" w:cs="Calibri"/>
                <w:sz w:val="18"/>
                <w:szCs w:val="18"/>
              </w:rPr>
              <w:t>and they will make the final determination.</w:t>
            </w:r>
          </w:p>
          <w:p w14:paraId="2D947AF7" w14:textId="77777777" w:rsidR="005F6DFA" w:rsidRPr="00E50866" w:rsidRDefault="005F6DFA" w:rsidP="005F6DFA">
            <w:pPr>
              <w:spacing w:after="0"/>
              <w:ind w:right="255"/>
              <w:jc w:val="both"/>
              <w:rPr>
                <w:rFonts w:asciiTheme="minorHAnsi" w:eastAsia="MS Mincho" w:hAnsiTheme="minorHAnsi" w:cs="Calibri"/>
                <w:sz w:val="18"/>
                <w:szCs w:val="18"/>
              </w:rPr>
            </w:pPr>
          </w:p>
          <w:p w14:paraId="63E4B344" w14:textId="162B979B" w:rsidR="00B03BA2" w:rsidRDefault="00832D84" w:rsidP="00B03BA2">
            <w:pPr>
              <w:spacing w:after="0"/>
              <w:ind w:right="255"/>
              <w:jc w:val="both"/>
              <w:rPr>
                <w:rFonts w:asciiTheme="minorHAnsi" w:eastAsia="MS Mincho" w:hAnsiTheme="minorHAnsi" w:cs="Calibri"/>
                <w:sz w:val="18"/>
                <w:szCs w:val="18"/>
              </w:rPr>
            </w:pPr>
            <w:r w:rsidRPr="00832D84">
              <w:rPr>
                <w:rFonts w:asciiTheme="minorHAnsi" w:eastAsia="MS Mincho" w:hAnsiTheme="minorHAnsi" w:cs="Calibri"/>
                <w:sz w:val="18"/>
                <w:szCs w:val="18"/>
              </w:rPr>
              <w:t xml:space="preserve">Please </w:t>
            </w:r>
            <w:r w:rsidR="00713EB0">
              <w:rPr>
                <w:rFonts w:asciiTheme="minorHAnsi" w:eastAsia="MS Mincho" w:hAnsiTheme="minorHAnsi" w:cs="Calibri"/>
                <w:sz w:val="18"/>
                <w:szCs w:val="18"/>
              </w:rPr>
              <w:t xml:space="preserve">provide </w:t>
            </w:r>
            <w:r w:rsidR="00713EB0" w:rsidRPr="00832D84">
              <w:rPr>
                <w:rFonts w:asciiTheme="minorHAnsi" w:eastAsia="MS Mincho" w:hAnsiTheme="minorHAnsi" w:cs="Calibri"/>
                <w:sz w:val="18"/>
                <w:szCs w:val="18"/>
              </w:rPr>
              <w:t>any</w:t>
            </w:r>
            <w:r w:rsidRPr="00832D84">
              <w:rPr>
                <w:rFonts w:asciiTheme="minorHAnsi" w:eastAsia="MS Mincho" w:hAnsiTheme="minorHAnsi" w:cs="Calibri"/>
                <w:sz w:val="18"/>
                <w:szCs w:val="18"/>
              </w:rPr>
              <w:t xml:space="preserve"> feedback in relation to this assessment in writing within 14 days of receiving this letter and forward to </w:t>
            </w:r>
            <w:r w:rsidR="00A43259">
              <w:rPr>
                <w:rFonts w:asciiTheme="minorHAnsi" w:eastAsia="MS Mincho" w:hAnsiTheme="minorHAnsi" w:cs="Calibri"/>
                <w:sz w:val="18"/>
                <w:szCs w:val="18"/>
              </w:rPr>
              <w:t xml:space="preserve">CARU </w:t>
            </w:r>
            <w:r w:rsidRPr="00832D84">
              <w:rPr>
                <w:rFonts w:asciiTheme="minorHAnsi" w:eastAsia="MS Mincho" w:hAnsiTheme="minorHAnsi" w:cs="Calibri"/>
                <w:sz w:val="18"/>
                <w:szCs w:val="18"/>
              </w:rPr>
              <w:t xml:space="preserve">or via post at: </w:t>
            </w:r>
            <w:r w:rsidR="00C46F07">
              <w:rPr>
                <w:rFonts w:asciiTheme="minorHAnsi" w:eastAsia="MS Mincho" w:hAnsiTheme="minorHAnsi" w:cs="Calibri"/>
                <w:sz w:val="18"/>
                <w:szCs w:val="18"/>
              </w:rPr>
              <w:t>Carer Approval and Review Unit</w:t>
            </w:r>
            <w:r w:rsidR="007C21CB">
              <w:rPr>
                <w:rFonts w:asciiTheme="minorHAnsi" w:eastAsia="MS Mincho" w:hAnsiTheme="minorHAnsi" w:cs="Calibri"/>
                <w:sz w:val="18"/>
                <w:szCs w:val="18"/>
              </w:rPr>
              <w:t>,</w:t>
            </w:r>
            <w:r w:rsidRPr="00832D84">
              <w:rPr>
                <w:rFonts w:asciiTheme="minorHAnsi" w:eastAsia="MS Mincho" w:hAnsiTheme="minorHAnsi" w:cs="Calibri"/>
                <w:sz w:val="18"/>
                <w:szCs w:val="18"/>
              </w:rPr>
              <w:t xml:space="preserve"> Department for Child Protection, Level 3, 31 Flinders Street, </w:t>
            </w:r>
            <w:r w:rsidR="007C21CB">
              <w:rPr>
                <w:rFonts w:asciiTheme="minorHAnsi" w:eastAsia="MS Mincho" w:hAnsiTheme="minorHAnsi" w:cs="Calibri"/>
                <w:sz w:val="18"/>
                <w:szCs w:val="18"/>
              </w:rPr>
              <w:t xml:space="preserve">ADELAIDE SA </w:t>
            </w:r>
            <w:r w:rsidRPr="00832D84">
              <w:rPr>
                <w:rFonts w:asciiTheme="minorHAnsi" w:eastAsia="MS Mincho" w:hAnsiTheme="minorHAnsi" w:cs="Calibri"/>
                <w:sz w:val="18"/>
                <w:szCs w:val="18"/>
              </w:rPr>
              <w:t xml:space="preserve"> 5000.</w:t>
            </w:r>
            <w:r w:rsidR="00B03BA2" w:rsidRPr="00832D84">
              <w:rPr>
                <w:rFonts w:asciiTheme="minorHAnsi" w:eastAsia="MS Mincho" w:hAnsiTheme="minorHAnsi" w:cs="Calibri"/>
                <w:sz w:val="18"/>
                <w:szCs w:val="18"/>
              </w:rPr>
              <w:t xml:space="preserve"> Alternatively, you can provide your response to </w:t>
            </w:r>
            <w:r w:rsidR="00B03BA2">
              <w:rPr>
                <w:rFonts w:asciiTheme="minorHAnsi" w:eastAsia="MS Mincho" w:hAnsiTheme="minorHAnsi" w:cs="Calibri"/>
                <w:sz w:val="18"/>
                <w:szCs w:val="18"/>
              </w:rPr>
              <w:t>the child and/or young person’s</w:t>
            </w:r>
            <w:r w:rsidR="00B03BA2" w:rsidRPr="00832D84">
              <w:rPr>
                <w:rFonts w:asciiTheme="minorHAnsi" w:eastAsia="MS Mincho" w:hAnsiTheme="minorHAnsi" w:cs="Calibri"/>
                <w:sz w:val="18"/>
                <w:szCs w:val="18"/>
              </w:rPr>
              <w:t xml:space="preserve"> </w:t>
            </w:r>
            <w:r w:rsidR="00B03BA2">
              <w:rPr>
                <w:rFonts w:asciiTheme="minorHAnsi" w:eastAsia="MS Mincho" w:hAnsiTheme="minorHAnsi" w:cs="Calibri"/>
                <w:sz w:val="18"/>
                <w:szCs w:val="18"/>
              </w:rPr>
              <w:t>Case Worker</w:t>
            </w:r>
            <w:r w:rsidR="00B03BA2" w:rsidRPr="00832D84">
              <w:rPr>
                <w:rFonts w:asciiTheme="minorHAnsi" w:eastAsia="MS Mincho" w:hAnsiTheme="minorHAnsi" w:cs="Calibri"/>
                <w:sz w:val="18"/>
                <w:szCs w:val="18"/>
              </w:rPr>
              <w:t xml:space="preserve"> to forward to CARU on your behalf.</w:t>
            </w:r>
          </w:p>
          <w:p w14:paraId="562C24B6" w14:textId="77777777" w:rsidR="00832D84" w:rsidRPr="00E50866" w:rsidRDefault="00832D84" w:rsidP="005F6DFA">
            <w:pPr>
              <w:spacing w:after="0"/>
              <w:ind w:right="255"/>
              <w:jc w:val="both"/>
              <w:rPr>
                <w:rFonts w:asciiTheme="minorHAnsi" w:eastAsia="MS Mincho" w:hAnsiTheme="minorHAnsi" w:cs="Calibri"/>
                <w:sz w:val="18"/>
                <w:szCs w:val="18"/>
              </w:rPr>
            </w:pPr>
          </w:p>
          <w:p w14:paraId="60A3B038" w14:textId="260C1E0A" w:rsidR="00A760B1" w:rsidRPr="00FA10D3" w:rsidRDefault="002502BF" w:rsidP="001235DC">
            <w:pPr>
              <w:spacing w:before="40" w:after="40"/>
              <w:ind w:right="255"/>
              <w:jc w:val="both"/>
              <w:rPr>
                <w:rFonts w:asciiTheme="minorHAnsi" w:eastAsia="MS Mincho" w:hAnsiTheme="minorHAnsi" w:cs="Calibri"/>
                <w:sz w:val="18"/>
                <w:szCs w:val="18"/>
              </w:rPr>
            </w:pPr>
            <w:r w:rsidRPr="00FA10D3">
              <w:rPr>
                <w:rFonts w:asciiTheme="minorHAnsi" w:eastAsia="MS Mincho" w:hAnsiTheme="minorHAnsi" w:cs="Calibri"/>
                <w:sz w:val="18"/>
                <w:szCs w:val="18"/>
              </w:rPr>
              <w:t xml:space="preserve">If you require support to document your </w:t>
            </w:r>
            <w:r w:rsidR="00713EB0" w:rsidRPr="00FA10D3">
              <w:rPr>
                <w:rFonts w:asciiTheme="minorHAnsi" w:eastAsia="MS Mincho" w:hAnsiTheme="minorHAnsi" w:cs="Calibri"/>
                <w:sz w:val="18"/>
                <w:szCs w:val="18"/>
              </w:rPr>
              <w:t>feedback,</w:t>
            </w:r>
            <w:r w:rsidRPr="00FA10D3">
              <w:rPr>
                <w:rFonts w:asciiTheme="minorHAnsi" w:eastAsia="MS Mincho" w:hAnsiTheme="minorHAnsi" w:cs="Calibri"/>
                <w:sz w:val="18"/>
                <w:szCs w:val="18"/>
              </w:rPr>
              <w:t xml:space="preserve"> please feel free to ask for assistance from your Kinship </w:t>
            </w:r>
            <w:r w:rsidR="00694315">
              <w:rPr>
                <w:rFonts w:asciiTheme="minorHAnsi" w:eastAsia="MS Mincho" w:hAnsiTheme="minorHAnsi" w:cs="Calibri"/>
                <w:sz w:val="18"/>
                <w:szCs w:val="18"/>
              </w:rPr>
              <w:t xml:space="preserve">Support </w:t>
            </w:r>
            <w:r w:rsidRPr="00FA10D3">
              <w:rPr>
                <w:rFonts w:asciiTheme="minorHAnsi" w:eastAsia="MS Mincho" w:hAnsiTheme="minorHAnsi" w:cs="Calibri"/>
                <w:sz w:val="18"/>
                <w:szCs w:val="18"/>
              </w:rPr>
              <w:t>Worker (</w:t>
            </w:r>
            <w:r w:rsidR="00AB0BFD" w:rsidRPr="00A84684">
              <w:rPr>
                <w:rFonts w:asciiTheme="minorHAnsi" w:eastAsia="MS Mincho" w:hAnsiTheme="minorHAnsi" w:cs="Calibri"/>
                <w:sz w:val="18"/>
                <w:szCs w:val="18"/>
                <w:highlight w:val="yellow"/>
              </w:rPr>
              <w:t>Name</w:t>
            </w:r>
            <w:r w:rsidRPr="00FA10D3">
              <w:rPr>
                <w:rFonts w:asciiTheme="minorHAnsi" w:eastAsia="MS Mincho" w:hAnsiTheme="minorHAnsi" w:cs="Calibri"/>
                <w:sz w:val="18"/>
                <w:szCs w:val="18"/>
              </w:rPr>
              <w:t>), or the child</w:t>
            </w:r>
            <w:r w:rsidR="00694315">
              <w:rPr>
                <w:rFonts w:asciiTheme="minorHAnsi" w:eastAsia="MS Mincho" w:hAnsiTheme="minorHAnsi" w:cs="Calibri"/>
                <w:sz w:val="18"/>
                <w:szCs w:val="18"/>
              </w:rPr>
              <w:t xml:space="preserve"> and young persons’ </w:t>
            </w:r>
            <w:r w:rsidR="00694315" w:rsidRPr="00FA10D3">
              <w:rPr>
                <w:rFonts w:asciiTheme="minorHAnsi" w:eastAsia="MS Mincho" w:hAnsiTheme="minorHAnsi" w:cs="Calibri"/>
                <w:sz w:val="18"/>
                <w:szCs w:val="18"/>
              </w:rPr>
              <w:t>Case</w:t>
            </w:r>
            <w:r w:rsidRPr="00FA10D3">
              <w:rPr>
                <w:rFonts w:asciiTheme="minorHAnsi" w:eastAsia="MS Mincho" w:hAnsiTheme="minorHAnsi" w:cs="Calibri"/>
                <w:sz w:val="18"/>
                <w:szCs w:val="18"/>
              </w:rPr>
              <w:t xml:space="preserve"> Worker (</w:t>
            </w:r>
            <w:r w:rsidR="00AB0BFD" w:rsidRPr="00A84684">
              <w:rPr>
                <w:rFonts w:asciiTheme="minorHAnsi" w:eastAsia="MS Mincho" w:hAnsiTheme="minorHAnsi" w:cs="Calibri"/>
                <w:sz w:val="18"/>
                <w:szCs w:val="18"/>
                <w:highlight w:val="yellow"/>
              </w:rPr>
              <w:t>Name</w:t>
            </w:r>
            <w:r w:rsidRPr="00FA10D3">
              <w:rPr>
                <w:rFonts w:asciiTheme="minorHAnsi" w:eastAsia="MS Mincho" w:hAnsiTheme="minorHAnsi" w:cs="Calibri"/>
                <w:sz w:val="18"/>
                <w:szCs w:val="18"/>
              </w:rPr>
              <w:t xml:space="preserve">) or Connecting Foster </w:t>
            </w:r>
            <w:r w:rsidR="007C21CB">
              <w:rPr>
                <w:rFonts w:asciiTheme="minorHAnsi" w:eastAsia="MS Mincho" w:hAnsiTheme="minorHAnsi" w:cs="Calibri"/>
                <w:sz w:val="18"/>
                <w:szCs w:val="18"/>
              </w:rPr>
              <w:t xml:space="preserve">and Kinship </w:t>
            </w:r>
            <w:r w:rsidRPr="00FA10D3">
              <w:rPr>
                <w:rFonts w:asciiTheme="minorHAnsi" w:eastAsia="MS Mincho" w:hAnsiTheme="minorHAnsi" w:cs="Calibri"/>
                <w:sz w:val="18"/>
                <w:szCs w:val="18"/>
              </w:rPr>
              <w:t>Carers</w:t>
            </w:r>
            <w:r w:rsidR="007C21CB">
              <w:rPr>
                <w:rFonts w:asciiTheme="minorHAnsi" w:eastAsia="MS Mincho" w:hAnsiTheme="minorHAnsi" w:cs="Calibri"/>
                <w:sz w:val="18"/>
                <w:szCs w:val="18"/>
              </w:rPr>
              <w:t xml:space="preserve"> - SA</w:t>
            </w:r>
            <w:r w:rsidRPr="00FA10D3">
              <w:rPr>
                <w:rFonts w:asciiTheme="minorHAnsi" w:eastAsia="MS Mincho" w:hAnsiTheme="minorHAnsi" w:cs="Calibri"/>
                <w:sz w:val="18"/>
                <w:szCs w:val="18"/>
              </w:rPr>
              <w:t xml:space="preserve">. </w:t>
            </w:r>
          </w:p>
        </w:tc>
      </w:tr>
    </w:tbl>
    <w:p w14:paraId="09739B72" w14:textId="77777777" w:rsidR="00A760B1" w:rsidRDefault="00A760B1" w:rsidP="00F7624E">
      <w:pPr>
        <w:spacing w:after="0"/>
        <w:rPr>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CellMar>
          <w:right w:w="28" w:type="dxa"/>
        </w:tblCellMar>
        <w:tblLook w:val="04A0" w:firstRow="1" w:lastRow="0" w:firstColumn="1" w:lastColumn="0" w:noHBand="0" w:noVBand="1"/>
      </w:tblPr>
      <w:tblGrid>
        <w:gridCol w:w="10774"/>
      </w:tblGrid>
      <w:tr w:rsidR="00367E55" w:rsidRPr="00367E55" w14:paraId="4138D841" w14:textId="77777777" w:rsidTr="00EA6148">
        <w:trPr>
          <w:trHeight w:val="417"/>
        </w:trPr>
        <w:tc>
          <w:tcPr>
            <w:tcW w:w="10774" w:type="dxa"/>
            <w:shd w:val="clear" w:color="auto" w:fill="35B3C1"/>
          </w:tcPr>
          <w:p w14:paraId="1AA1835A" w14:textId="7CB74B73" w:rsidR="00367E55" w:rsidRPr="00367E55" w:rsidRDefault="00367E55" w:rsidP="00367E55">
            <w:pPr>
              <w:spacing w:before="80" w:after="0"/>
              <w:ind w:right="255"/>
              <w:jc w:val="both"/>
              <w:rPr>
                <w:rFonts w:asciiTheme="minorHAnsi" w:hAnsiTheme="minorHAnsi"/>
                <w:b/>
                <w:i/>
                <w:szCs w:val="18"/>
              </w:rPr>
            </w:pPr>
            <w:r w:rsidRPr="00367E55">
              <w:rPr>
                <w:rFonts w:asciiTheme="minorHAnsi" w:eastAsia="MS Mincho" w:hAnsiTheme="minorHAnsi" w:cs="Calibri"/>
                <w:szCs w:val="18"/>
              </w:rPr>
              <w:fldChar w:fldCharType="begin">
                <w:ffData>
                  <w:name w:val=""/>
                  <w:enabled/>
                  <w:calcOnExit w:val="0"/>
                  <w:checkBox>
                    <w:sizeAuto/>
                    <w:default w:val="0"/>
                  </w:checkBox>
                </w:ffData>
              </w:fldChar>
            </w:r>
            <w:r w:rsidRPr="00367E55">
              <w:rPr>
                <w:rFonts w:asciiTheme="minorHAnsi" w:eastAsia="MS Mincho" w:hAnsiTheme="minorHAnsi" w:cs="Calibri"/>
                <w:szCs w:val="18"/>
              </w:rPr>
              <w:instrText xml:space="preserve"> FORMCHECKBOX </w:instrText>
            </w:r>
            <w:r w:rsidRPr="00367E55">
              <w:rPr>
                <w:rFonts w:asciiTheme="minorHAnsi" w:eastAsia="MS Mincho" w:hAnsiTheme="minorHAnsi" w:cs="Calibri"/>
                <w:szCs w:val="18"/>
              </w:rPr>
            </w:r>
            <w:r w:rsidRPr="00367E55">
              <w:rPr>
                <w:rFonts w:asciiTheme="minorHAnsi" w:eastAsia="MS Mincho" w:hAnsiTheme="minorHAnsi" w:cs="Calibri"/>
                <w:szCs w:val="18"/>
              </w:rPr>
              <w:fldChar w:fldCharType="separate"/>
            </w:r>
            <w:r w:rsidRPr="00367E55">
              <w:rPr>
                <w:rFonts w:asciiTheme="minorHAnsi" w:eastAsia="MS Mincho" w:hAnsiTheme="minorHAnsi" w:cs="Calibri"/>
                <w:szCs w:val="18"/>
              </w:rPr>
              <w:fldChar w:fldCharType="end"/>
            </w:r>
            <w:r w:rsidRPr="00367E55">
              <w:rPr>
                <w:rFonts w:asciiTheme="minorHAnsi" w:eastAsia="MS Mincho" w:hAnsiTheme="minorHAnsi" w:cs="Calibri"/>
                <w:szCs w:val="18"/>
              </w:rPr>
              <w:t xml:space="preserve"> </w:t>
            </w:r>
            <w:r w:rsidRPr="00367E55">
              <w:rPr>
                <w:rFonts w:asciiTheme="minorHAnsi" w:eastAsia="MS Mincho" w:hAnsiTheme="minorHAnsi" w:cs="Calibri"/>
                <w:b/>
              </w:rPr>
              <w:t xml:space="preserve">Recommendation for </w:t>
            </w:r>
            <w:r>
              <w:rPr>
                <w:rFonts w:asciiTheme="minorHAnsi" w:eastAsia="MS Mincho" w:hAnsiTheme="minorHAnsi" w:cs="Calibri"/>
                <w:b/>
              </w:rPr>
              <w:t xml:space="preserve">SCO </w:t>
            </w:r>
            <w:r w:rsidRPr="00367E55">
              <w:rPr>
                <w:rFonts w:asciiTheme="minorHAnsi" w:eastAsia="MS Mincho" w:hAnsiTheme="minorHAnsi" w:cs="Calibri"/>
                <w:b/>
              </w:rPr>
              <w:t>non-approval:</w:t>
            </w:r>
            <w:r w:rsidRPr="00367E55">
              <w:rPr>
                <w:rFonts w:asciiTheme="minorHAnsi" w:hAnsiTheme="minorHAnsi"/>
                <w:b/>
                <w:szCs w:val="18"/>
              </w:rPr>
              <w:t xml:space="preserve"> </w:t>
            </w:r>
          </w:p>
        </w:tc>
      </w:tr>
      <w:tr w:rsidR="00367E55" w:rsidRPr="00367E55" w14:paraId="263DFA98" w14:textId="77777777" w:rsidTr="00EA6148">
        <w:tc>
          <w:tcPr>
            <w:tcW w:w="10774" w:type="dxa"/>
            <w:shd w:val="clear" w:color="auto" w:fill="auto"/>
          </w:tcPr>
          <w:p w14:paraId="22FEB97E" w14:textId="1286EC36" w:rsidR="00367E55" w:rsidRPr="00367E55" w:rsidRDefault="00367E55" w:rsidP="00367E55">
            <w:pPr>
              <w:spacing w:after="0"/>
              <w:ind w:right="255"/>
              <w:jc w:val="both"/>
              <w:rPr>
                <w:rFonts w:asciiTheme="minorHAnsi" w:eastAsia="MS Mincho" w:hAnsiTheme="minorHAnsi" w:cs="Calibri"/>
                <w:i/>
                <w:color w:val="FF0000"/>
                <w:sz w:val="18"/>
                <w:szCs w:val="18"/>
                <w:u w:val="single"/>
              </w:rPr>
            </w:pPr>
            <w:r w:rsidRPr="00367E55">
              <w:rPr>
                <w:rFonts w:asciiTheme="minorHAnsi" w:eastAsia="MS Mincho" w:hAnsiTheme="minorHAnsi" w:cs="Calibri"/>
                <w:i/>
                <w:color w:val="FF0000"/>
                <w:sz w:val="18"/>
                <w:szCs w:val="18"/>
              </w:rPr>
              <w:t xml:space="preserve">Include rationale for </w:t>
            </w:r>
            <w:r w:rsidRPr="00367E55">
              <w:rPr>
                <w:rFonts w:asciiTheme="minorHAnsi" w:eastAsia="MS Mincho" w:hAnsiTheme="minorHAnsi" w:cs="Calibri"/>
                <w:i/>
                <w:color w:val="FF0000"/>
                <w:sz w:val="18"/>
                <w:szCs w:val="18"/>
                <w:u w:val="single"/>
              </w:rPr>
              <w:t>not</w:t>
            </w:r>
            <w:r w:rsidRPr="00367E55">
              <w:rPr>
                <w:rFonts w:asciiTheme="minorHAnsi" w:eastAsia="MS Mincho" w:hAnsiTheme="minorHAnsi" w:cs="Calibri"/>
                <w:i/>
                <w:color w:val="FF0000"/>
                <w:sz w:val="18"/>
                <w:szCs w:val="18"/>
              </w:rPr>
              <w:t xml:space="preserve"> recommending approval, what steps have been taken to address the non-approval reasons, whether the applicant</w:t>
            </w:r>
            <w:r w:rsidR="00D6069F">
              <w:rPr>
                <w:rFonts w:asciiTheme="minorHAnsi" w:eastAsia="MS Mincho" w:hAnsiTheme="minorHAnsi" w:cs="Calibri"/>
                <w:i/>
                <w:color w:val="FF0000"/>
                <w:sz w:val="18"/>
                <w:szCs w:val="18"/>
              </w:rPr>
              <w:t xml:space="preserve"> carer</w:t>
            </w:r>
            <w:r w:rsidRPr="00367E55">
              <w:rPr>
                <w:rFonts w:asciiTheme="minorHAnsi" w:eastAsia="MS Mincho" w:hAnsiTheme="minorHAnsi" w:cs="Calibri"/>
                <w:i/>
                <w:color w:val="FF0000"/>
                <w:sz w:val="18"/>
                <w:szCs w:val="18"/>
              </w:rPr>
              <w:t xml:space="preserve"> was provided with the opportunity to discuss and address the concerns and </w:t>
            </w:r>
            <w:r w:rsidRPr="00821394">
              <w:rPr>
                <w:rFonts w:asciiTheme="minorHAnsi" w:eastAsia="MS Mincho" w:hAnsiTheme="minorHAnsi" w:cs="Calibri"/>
                <w:i/>
                <w:color w:val="FF0000"/>
                <w:sz w:val="18"/>
                <w:szCs w:val="18"/>
              </w:rPr>
              <w:t>offered the opportunity to withdraw their application</w:t>
            </w:r>
            <w:r w:rsidRPr="00367E55">
              <w:rPr>
                <w:rFonts w:asciiTheme="minorHAnsi" w:eastAsia="MS Mincho" w:hAnsiTheme="minorHAnsi" w:cs="Calibri"/>
                <w:i/>
                <w:color w:val="FF0000"/>
                <w:sz w:val="18"/>
                <w:szCs w:val="18"/>
              </w:rPr>
              <w:t xml:space="preserve"> (include date/attach communication)</w:t>
            </w:r>
            <w:r w:rsidR="00621096">
              <w:rPr>
                <w:rFonts w:asciiTheme="minorHAnsi" w:eastAsia="MS Mincho" w:hAnsiTheme="minorHAnsi" w:cs="Calibri"/>
                <w:i/>
                <w:color w:val="FF0000"/>
                <w:sz w:val="18"/>
                <w:szCs w:val="18"/>
              </w:rPr>
              <w:t xml:space="preserve"> where children are no longer in placement (refer to Kinship and SCO Procedure)</w:t>
            </w:r>
            <w:r w:rsidRPr="00367E55">
              <w:rPr>
                <w:rFonts w:asciiTheme="minorHAnsi" w:eastAsia="MS Mincho" w:hAnsiTheme="minorHAnsi" w:cs="Calibri"/>
                <w:i/>
                <w:color w:val="FF0000"/>
                <w:sz w:val="18"/>
                <w:szCs w:val="18"/>
              </w:rPr>
              <w:t>. If the applicant</w:t>
            </w:r>
            <w:r w:rsidR="00D6069F">
              <w:rPr>
                <w:rFonts w:asciiTheme="minorHAnsi" w:eastAsia="MS Mincho" w:hAnsiTheme="minorHAnsi" w:cs="Calibri"/>
                <w:i/>
                <w:color w:val="FF0000"/>
                <w:sz w:val="18"/>
                <w:szCs w:val="18"/>
              </w:rPr>
              <w:t xml:space="preserve"> carer</w:t>
            </w:r>
            <w:r w:rsidRPr="00367E55">
              <w:rPr>
                <w:rFonts w:asciiTheme="minorHAnsi" w:eastAsia="MS Mincho" w:hAnsiTheme="minorHAnsi" w:cs="Calibri"/>
                <w:i/>
                <w:color w:val="FF0000"/>
                <w:sz w:val="18"/>
                <w:szCs w:val="18"/>
              </w:rPr>
              <w:t xml:space="preserve"> is not in agreement with the non-approval recommendation, was the </w:t>
            </w:r>
            <w:r w:rsidR="007469F3">
              <w:rPr>
                <w:rFonts w:asciiTheme="minorHAnsi" w:eastAsia="MS Mincho" w:hAnsiTheme="minorHAnsi" w:cs="Calibri"/>
                <w:i/>
                <w:color w:val="FF0000"/>
                <w:sz w:val="18"/>
                <w:szCs w:val="18"/>
              </w:rPr>
              <w:t xml:space="preserve">applicant </w:t>
            </w:r>
            <w:r w:rsidRPr="00367E55">
              <w:rPr>
                <w:rFonts w:asciiTheme="minorHAnsi" w:eastAsia="MS Mincho" w:hAnsiTheme="minorHAnsi" w:cs="Calibri"/>
                <w:i/>
                <w:color w:val="FF0000"/>
                <w:sz w:val="18"/>
                <w:szCs w:val="18"/>
              </w:rPr>
              <w:t xml:space="preserve">carer provided with the assessment outcomes in writing, were they offered the opportunity to provide their perspective in writing to the Carer Approval and Review Unit and advised of their avenues for formally raising any concerns with the assessment process / outcome? </w:t>
            </w:r>
            <w:r w:rsidR="00061DDF">
              <w:rPr>
                <w:rFonts w:asciiTheme="minorHAnsi" w:eastAsia="MS Mincho" w:hAnsiTheme="minorHAnsi" w:cs="Calibri"/>
                <w:i/>
                <w:color w:val="FF0000"/>
                <w:sz w:val="18"/>
                <w:szCs w:val="18"/>
                <w:u w:val="single"/>
              </w:rPr>
              <w:t>R</w:t>
            </w:r>
            <w:r w:rsidRPr="00367E55">
              <w:rPr>
                <w:rFonts w:asciiTheme="minorHAnsi" w:eastAsia="MS Mincho" w:hAnsiTheme="minorHAnsi" w:cs="Calibri"/>
                <w:i/>
                <w:color w:val="FF0000"/>
                <w:sz w:val="18"/>
                <w:szCs w:val="18"/>
                <w:u w:val="single"/>
              </w:rPr>
              <w:t>emove table if recommendation is for approval</w:t>
            </w:r>
            <w:r>
              <w:rPr>
                <w:rFonts w:asciiTheme="minorHAnsi" w:eastAsia="MS Mincho" w:hAnsiTheme="minorHAnsi" w:cs="Calibri"/>
                <w:i/>
                <w:color w:val="FF0000"/>
                <w:sz w:val="18"/>
                <w:szCs w:val="18"/>
                <w:u w:val="single"/>
              </w:rPr>
              <w:t xml:space="preserve"> or for Kinship non-approval</w:t>
            </w:r>
            <w:r w:rsidRPr="00367E55">
              <w:rPr>
                <w:rFonts w:asciiTheme="minorHAnsi" w:eastAsia="MS Mincho" w:hAnsiTheme="minorHAnsi" w:cs="Calibri"/>
                <w:i/>
                <w:color w:val="FF0000"/>
                <w:sz w:val="18"/>
                <w:szCs w:val="18"/>
                <w:u w:val="single"/>
              </w:rPr>
              <w:t>.</w:t>
            </w:r>
          </w:p>
          <w:p w14:paraId="211EEDB1" w14:textId="77777777" w:rsidR="00367E55" w:rsidRPr="00367E55" w:rsidRDefault="00367E55" w:rsidP="00367E55">
            <w:pPr>
              <w:spacing w:after="0"/>
              <w:ind w:right="255"/>
              <w:jc w:val="both"/>
              <w:rPr>
                <w:rFonts w:asciiTheme="minorHAnsi" w:eastAsia="MS Mincho" w:hAnsiTheme="minorHAnsi" w:cs="Calibri"/>
                <w:sz w:val="18"/>
                <w:szCs w:val="18"/>
              </w:rPr>
            </w:pPr>
          </w:p>
          <w:p w14:paraId="3A916DC0" w14:textId="21310EC5" w:rsidR="00367E55" w:rsidRPr="00367E55" w:rsidRDefault="00367E55" w:rsidP="00367E55">
            <w:pPr>
              <w:spacing w:after="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 xml:space="preserve">The assessment has concluded that based on the </w:t>
            </w:r>
            <w:r w:rsidR="00E65004" w:rsidRPr="00367E55">
              <w:rPr>
                <w:rFonts w:asciiTheme="minorHAnsi" w:eastAsia="MS Mincho" w:hAnsiTheme="minorHAnsi" w:cs="Calibri"/>
                <w:sz w:val="18"/>
                <w:szCs w:val="18"/>
              </w:rPr>
              <w:t>information outlined</w:t>
            </w:r>
            <w:r w:rsidRPr="00367E55">
              <w:rPr>
                <w:rFonts w:asciiTheme="minorHAnsi" w:eastAsia="MS Mincho" w:hAnsiTheme="minorHAnsi" w:cs="Calibri"/>
                <w:sz w:val="18"/>
                <w:szCs w:val="18"/>
              </w:rPr>
              <w:t xml:space="preserve"> </w:t>
            </w:r>
            <w:r w:rsidR="007C21CB">
              <w:rPr>
                <w:rFonts w:asciiTheme="minorHAnsi" w:eastAsia="MS Mincho" w:hAnsiTheme="minorHAnsi" w:cs="Calibri"/>
                <w:sz w:val="18"/>
                <w:szCs w:val="18"/>
              </w:rPr>
              <w:t xml:space="preserve">in </w:t>
            </w:r>
            <w:r w:rsidRPr="00367E55">
              <w:rPr>
                <w:rFonts w:asciiTheme="minorHAnsi" w:eastAsia="MS Mincho" w:hAnsiTheme="minorHAnsi" w:cs="Calibri"/>
                <w:sz w:val="18"/>
                <w:szCs w:val="18"/>
              </w:rPr>
              <w:t xml:space="preserve">Part Two and Three of this assessment I will not be recommending </w:t>
            </w:r>
            <w:r w:rsidR="00AB0BFD">
              <w:rPr>
                <w:rFonts w:asciiTheme="minorHAnsi" w:eastAsia="MS Mincho" w:hAnsiTheme="minorHAnsi" w:cs="Calibri"/>
                <w:sz w:val="18"/>
                <w:szCs w:val="18"/>
                <w:highlight w:val="yellow"/>
              </w:rPr>
              <w:t>A</w:t>
            </w:r>
            <w:r w:rsidR="00AB0BFD" w:rsidRPr="00356CD8">
              <w:rPr>
                <w:rFonts w:asciiTheme="minorHAnsi" w:eastAsia="MS Mincho" w:hAnsiTheme="minorHAnsi" w:cs="Calibri"/>
                <w:sz w:val="18"/>
                <w:szCs w:val="18"/>
                <w:highlight w:val="yellow"/>
              </w:rPr>
              <w:t>pplicant</w:t>
            </w:r>
            <w:r w:rsidR="00D6069F">
              <w:rPr>
                <w:rFonts w:asciiTheme="minorHAnsi" w:eastAsia="MS Mincho" w:hAnsiTheme="minorHAnsi" w:cs="Calibri"/>
                <w:sz w:val="18"/>
                <w:szCs w:val="18"/>
                <w:highlight w:val="yellow"/>
              </w:rPr>
              <w:t xml:space="preserve"> carer</w:t>
            </w:r>
            <w:r w:rsidR="00AB0BFD" w:rsidRPr="00356CD8">
              <w:rPr>
                <w:rFonts w:asciiTheme="minorHAnsi" w:eastAsia="MS Mincho" w:hAnsiTheme="minorHAnsi" w:cs="Calibri"/>
                <w:sz w:val="18"/>
                <w:szCs w:val="18"/>
                <w:highlight w:val="yellow"/>
              </w:rPr>
              <w:t xml:space="preserve"> name</w:t>
            </w:r>
            <w:r w:rsidR="00AB0BFD" w:rsidRPr="00367E55" w:rsidDel="006064E1">
              <w:rPr>
                <w:rFonts w:asciiTheme="minorHAnsi" w:eastAsia="MS Mincho" w:hAnsiTheme="minorHAnsi" w:cs="Calibri"/>
                <w:color w:val="548DD4" w:themeColor="text2" w:themeTint="99"/>
                <w:sz w:val="18"/>
                <w:szCs w:val="18"/>
              </w:rPr>
              <w:t xml:space="preserve"> </w:t>
            </w:r>
            <w:r w:rsidRPr="00367E55">
              <w:rPr>
                <w:rFonts w:asciiTheme="minorHAnsi" w:eastAsia="MS Mincho" w:hAnsiTheme="minorHAnsi" w:cs="Calibri"/>
                <w:color w:val="548DD4" w:themeColor="text2" w:themeTint="99"/>
                <w:sz w:val="18"/>
                <w:szCs w:val="18"/>
              </w:rPr>
              <w:t xml:space="preserve"> </w:t>
            </w:r>
            <w:r w:rsidRPr="00367E55">
              <w:rPr>
                <w:rFonts w:asciiTheme="minorHAnsi" w:eastAsia="MS Mincho" w:hAnsiTheme="minorHAnsi" w:cs="Calibri"/>
                <w:sz w:val="18"/>
                <w:szCs w:val="18"/>
              </w:rPr>
              <w:t xml:space="preserve">is approved as a </w:t>
            </w:r>
            <w:r w:rsidRPr="00A84684">
              <w:rPr>
                <w:rFonts w:asciiTheme="minorHAnsi" w:hAnsiTheme="minorHAnsi"/>
                <w:sz w:val="18"/>
                <w:highlight w:val="yellow"/>
              </w:rPr>
              <w:t>long</w:t>
            </w:r>
            <w:r w:rsidR="00AB0BFD" w:rsidRPr="00356CD8">
              <w:rPr>
                <w:rFonts w:asciiTheme="minorHAnsi" w:eastAsia="MS Mincho" w:hAnsiTheme="minorHAnsi" w:cs="Calibri"/>
                <w:sz w:val="18"/>
                <w:szCs w:val="18"/>
                <w:highlight w:val="yellow"/>
              </w:rPr>
              <w:t>-term/ short-term respite</w:t>
            </w:r>
            <w:r w:rsidR="00AB0BFD">
              <w:rPr>
                <w:rFonts w:asciiTheme="minorHAnsi" w:eastAsia="MS Mincho" w:hAnsiTheme="minorHAnsi" w:cs="Calibri"/>
                <w:color w:val="548DD4" w:themeColor="text2" w:themeTint="99"/>
                <w:sz w:val="18"/>
                <w:szCs w:val="18"/>
              </w:rPr>
              <w:t xml:space="preserve"> </w:t>
            </w:r>
            <w:r w:rsidRPr="00367E55">
              <w:rPr>
                <w:rFonts w:asciiTheme="minorHAnsi" w:eastAsia="MS Mincho" w:hAnsiTheme="minorHAnsi" w:cs="Calibri"/>
                <w:sz w:val="18"/>
                <w:szCs w:val="18"/>
              </w:rPr>
              <w:t xml:space="preserve">carer/s for </w:t>
            </w:r>
            <w:r w:rsidR="00AB0BFD" w:rsidRPr="00356CD8">
              <w:rPr>
                <w:rFonts w:asciiTheme="minorHAnsi" w:eastAsia="MS Mincho" w:hAnsiTheme="minorHAnsi" w:cs="Calibri"/>
                <w:sz w:val="18"/>
                <w:szCs w:val="18"/>
                <w:highlight w:val="yellow"/>
              </w:rPr>
              <w:t>child</w:t>
            </w:r>
            <w:r w:rsidR="00AB0BFD">
              <w:rPr>
                <w:rFonts w:asciiTheme="minorHAnsi" w:eastAsia="MS Mincho" w:hAnsiTheme="minorHAnsi" w:cs="Calibri"/>
                <w:sz w:val="18"/>
                <w:szCs w:val="18"/>
                <w:highlight w:val="yellow"/>
              </w:rPr>
              <w:t>/</w:t>
            </w:r>
            <w:r w:rsidR="00AB0BFD" w:rsidRPr="00356CD8">
              <w:rPr>
                <w:rFonts w:asciiTheme="minorHAnsi" w:eastAsia="MS Mincho" w:hAnsiTheme="minorHAnsi" w:cs="Calibri"/>
                <w:sz w:val="18"/>
                <w:szCs w:val="18"/>
                <w:highlight w:val="yellow"/>
              </w:rPr>
              <w:t>ren</w:t>
            </w:r>
            <w:r w:rsidR="00AB0BFD">
              <w:rPr>
                <w:rFonts w:asciiTheme="minorHAnsi" w:eastAsia="MS Mincho" w:hAnsiTheme="minorHAnsi" w:cs="Calibri"/>
                <w:sz w:val="18"/>
                <w:szCs w:val="18"/>
                <w:highlight w:val="yellow"/>
              </w:rPr>
              <w:t xml:space="preserve"> or young person’</w:t>
            </w:r>
            <w:r w:rsidR="00AB0BFD" w:rsidRPr="00356CD8">
              <w:rPr>
                <w:rFonts w:asciiTheme="minorHAnsi" w:eastAsia="MS Mincho" w:hAnsiTheme="minorHAnsi" w:cs="Calibri"/>
                <w:sz w:val="18"/>
                <w:szCs w:val="18"/>
                <w:highlight w:val="yellow"/>
              </w:rPr>
              <w:t>s names</w:t>
            </w:r>
            <w:r w:rsidRPr="00367E55">
              <w:rPr>
                <w:rFonts w:asciiTheme="minorHAnsi" w:eastAsia="MS Mincho" w:hAnsiTheme="minorHAnsi" w:cs="Calibri"/>
                <w:sz w:val="18"/>
                <w:szCs w:val="18"/>
              </w:rPr>
              <w:t xml:space="preserve">. </w:t>
            </w:r>
          </w:p>
          <w:p w14:paraId="782C3F68" w14:textId="77777777" w:rsidR="00367E55" w:rsidRPr="00367E55" w:rsidRDefault="00367E55" w:rsidP="00367E55">
            <w:pPr>
              <w:spacing w:after="0"/>
              <w:ind w:right="255"/>
              <w:jc w:val="both"/>
              <w:rPr>
                <w:rFonts w:asciiTheme="minorHAnsi" w:eastAsia="MS Mincho" w:hAnsiTheme="minorHAnsi" w:cs="Calibri"/>
                <w:sz w:val="18"/>
                <w:szCs w:val="18"/>
              </w:rPr>
            </w:pPr>
          </w:p>
          <w:p w14:paraId="54895EC2" w14:textId="13BCB961" w:rsidR="00367E55" w:rsidRPr="00367E55" w:rsidRDefault="00367E55" w:rsidP="00367E55">
            <w:pPr>
              <w:spacing w:after="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 xml:space="preserve">This recommendation will be considered by the </w:t>
            </w:r>
            <w:r w:rsidR="00E65004">
              <w:rPr>
                <w:rFonts w:asciiTheme="minorHAnsi" w:eastAsia="MS Mincho" w:hAnsiTheme="minorHAnsi" w:cs="Calibri"/>
                <w:sz w:val="18"/>
                <w:szCs w:val="18"/>
              </w:rPr>
              <w:t xml:space="preserve">DCP </w:t>
            </w:r>
            <w:r w:rsidR="00E65004" w:rsidRPr="00367E55">
              <w:rPr>
                <w:rFonts w:asciiTheme="minorHAnsi" w:eastAsia="MS Mincho" w:hAnsiTheme="minorHAnsi" w:cs="Calibri"/>
                <w:sz w:val="18"/>
                <w:szCs w:val="18"/>
              </w:rPr>
              <w:t>Carer</w:t>
            </w:r>
            <w:r w:rsidRPr="00367E55">
              <w:rPr>
                <w:rFonts w:asciiTheme="minorHAnsi" w:eastAsia="MS Mincho" w:hAnsiTheme="minorHAnsi" w:cs="Calibri"/>
                <w:sz w:val="18"/>
                <w:szCs w:val="18"/>
              </w:rPr>
              <w:t xml:space="preserve"> </w:t>
            </w:r>
            <w:r w:rsidR="004045B0">
              <w:rPr>
                <w:rFonts w:asciiTheme="minorHAnsi" w:eastAsia="MS Mincho" w:hAnsiTheme="minorHAnsi" w:cs="Calibri"/>
                <w:sz w:val="18"/>
                <w:szCs w:val="18"/>
              </w:rPr>
              <w:t>Approval</w:t>
            </w:r>
            <w:r w:rsidR="00A84684">
              <w:rPr>
                <w:rFonts w:asciiTheme="minorHAnsi" w:eastAsia="MS Mincho" w:hAnsiTheme="minorHAnsi" w:cs="Calibri"/>
                <w:sz w:val="18"/>
                <w:szCs w:val="18"/>
              </w:rPr>
              <w:t xml:space="preserve"> </w:t>
            </w:r>
            <w:r w:rsidRPr="00367E55">
              <w:rPr>
                <w:rFonts w:asciiTheme="minorHAnsi" w:eastAsia="MS Mincho" w:hAnsiTheme="minorHAnsi" w:cs="Calibri"/>
                <w:sz w:val="18"/>
                <w:szCs w:val="18"/>
              </w:rPr>
              <w:t>and Review Unit (CARU) and they will make the final approval determination.</w:t>
            </w:r>
          </w:p>
          <w:p w14:paraId="35051A8F" w14:textId="77777777" w:rsidR="00367E55" w:rsidRPr="00367E55" w:rsidRDefault="00367E55" w:rsidP="00367E55">
            <w:pPr>
              <w:spacing w:after="0"/>
              <w:ind w:right="255"/>
              <w:jc w:val="both"/>
              <w:rPr>
                <w:rFonts w:asciiTheme="minorHAnsi" w:eastAsia="MS Mincho" w:hAnsiTheme="minorHAnsi" w:cs="Calibri"/>
                <w:sz w:val="18"/>
                <w:szCs w:val="18"/>
              </w:rPr>
            </w:pPr>
          </w:p>
          <w:p w14:paraId="24F914AE" w14:textId="77777777" w:rsidR="00B03BA2" w:rsidRDefault="00367E55" w:rsidP="00B03BA2">
            <w:pPr>
              <w:spacing w:after="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 xml:space="preserve">Please </w:t>
            </w:r>
            <w:r w:rsidR="007C21CB">
              <w:rPr>
                <w:rFonts w:asciiTheme="minorHAnsi" w:eastAsia="MS Mincho" w:hAnsiTheme="minorHAnsi" w:cs="Calibri"/>
                <w:sz w:val="18"/>
                <w:szCs w:val="18"/>
              </w:rPr>
              <w:t xml:space="preserve">provide </w:t>
            </w:r>
            <w:r w:rsidRPr="00367E55">
              <w:rPr>
                <w:rFonts w:asciiTheme="minorHAnsi" w:eastAsia="MS Mincho" w:hAnsiTheme="minorHAnsi" w:cs="Calibri"/>
                <w:sz w:val="18"/>
                <w:szCs w:val="18"/>
              </w:rPr>
              <w:t>any feedback in relation to this assessment in writing within 14 days of receiving this letter and forward to CARU</w:t>
            </w:r>
            <w:r w:rsidRPr="00367E55">
              <w:rPr>
                <w:rFonts w:eastAsia="Times New Roman" w:cs="Calibri"/>
                <w:sz w:val="18"/>
                <w:szCs w:val="18"/>
                <w:lang w:eastAsia="en-AU"/>
              </w:rPr>
              <w:t xml:space="preserve"> via email at: </w:t>
            </w:r>
            <w:hyperlink r:id="rId26" w:history="1">
              <w:r w:rsidRPr="00367E55">
                <w:rPr>
                  <w:rFonts w:asciiTheme="minorHAnsi" w:hAnsiTheme="minorHAnsi"/>
                  <w:color w:val="0000FF" w:themeColor="hyperlink"/>
                  <w:sz w:val="18"/>
                  <w:szCs w:val="18"/>
                  <w:u w:val="single"/>
                </w:rPr>
                <w:t>DCPCarerRegistrationGeneral@sa.gov.au</w:t>
              </w:r>
            </w:hyperlink>
            <w:r w:rsidRPr="00367E55">
              <w:rPr>
                <w:rFonts w:asciiTheme="minorHAnsi" w:hAnsiTheme="minorHAnsi"/>
                <w:sz w:val="16"/>
                <w:szCs w:val="16"/>
              </w:rPr>
              <w:t xml:space="preserve"> </w:t>
            </w:r>
            <w:r w:rsidRPr="00367E55">
              <w:rPr>
                <w:rFonts w:eastAsia="Times New Roman" w:cs="Calibri"/>
                <w:sz w:val="18"/>
                <w:szCs w:val="18"/>
                <w:lang w:eastAsia="en-AU"/>
              </w:rPr>
              <w:t xml:space="preserve">or via post at: Carer </w:t>
            </w:r>
            <w:r w:rsidR="004045B0">
              <w:rPr>
                <w:rFonts w:eastAsia="Times New Roman" w:cs="Calibri"/>
                <w:sz w:val="18"/>
                <w:szCs w:val="18"/>
                <w:lang w:eastAsia="en-AU"/>
              </w:rPr>
              <w:t xml:space="preserve">Approval </w:t>
            </w:r>
            <w:r w:rsidRPr="00367E55">
              <w:rPr>
                <w:rFonts w:eastAsia="Times New Roman" w:cs="Calibri"/>
                <w:sz w:val="18"/>
                <w:szCs w:val="18"/>
                <w:lang w:eastAsia="en-AU"/>
              </w:rPr>
              <w:t xml:space="preserve"> and </w:t>
            </w:r>
            <w:r w:rsidR="007C21CB">
              <w:rPr>
                <w:rFonts w:eastAsia="Times New Roman" w:cs="Calibri"/>
                <w:sz w:val="18"/>
                <w:szCs w:val="18"/>
                <w:lang w:eastAsia="en-AU"/>
              </w:rPr>
              <w:t xml:space="preserve">Review </w:t>
            </w:r>
            <w:r w:rsidRPr="00367E55">
              <w:rPr>
                <w:rFonts w:eastAsia="Times New Roman" w:cs="Calibri"/>
                <w:sz w:val="18"/>
                <w:szCs w:val="18"/>
                <w:lang w:eastAsia="en-AU"/>
              </w:rPr>
              <w:t xml:space="preserve">Unit, Department for Child Protection, Level 3, 31 Flinders Street, </w:t>
            </w:r>
            <w:r w:rsidR="007C21CB">
              <w:rPr>
                <w:rFonts w:eastAsia="Times New Roman" w:cs="Calibri"/>
                <w:sz w:val="18"/>
                <w:szCs w:val="18"/>
                <w:lang w:eastAsia="en-AU"/>
              </w:rPr>
              <w:t xml:space="preserve">ADELAIDE SA </w:t>
            </w:r>
            <w:r w:rsidRPr="00367E55">
              <w:rPr>
                <w:rFonts w:eastAsia="Times New Roman" w:cs="Calibri"/>
                <w:sz w:val="18"/>
                <w:szCs w:val="18"/>
                <w:lang w:eastAsia="en-AU"/>
              </w:rPr>
              <w:t xml:space="preserve"> 5000.</w:t>
            </w:r>
            <w:r w:rsidRPr="00367E55">
              <w:rPr>
                <w:rFonts w:eastAsia="Times New Roman" w:cs="Calibri"/>
                <w:lang w:eastAsia="en-AU"/>
              </w:rPr>
              <w:t xml:space="preserve"> </w:t>
            </w:r>
            <w:r w:rsidR="00B03BA2" w:rsidRPr="00832D84">
              <w:rPr>
                <w:rFonts w:asciiTheme="minorHAnsi" w:eastAsia="MS Mincho" w:hAnsiTheme="minorHAnsi" w:cs="Calibri"/>
                <w:sz w:val="18"/>
                <w:szCs w:val="18"/>
              </w:rPr>
              <w:t xml:space="preserve">Alternatively, you can provide your response to </w:t>
            </w:r>
            <w:r w:rsidR="00B03BA2">
              <w:rPr>
                <w:rFonts w:asciiTheme="minorHAnsi" w:eastAsia="MS Mincho" w:hAnsiTheme="minorHAnsi" w:cs="Calibri"/>
                <w:sz w:val="18"/>
                <w:szCs w:val="18"/>
              </w:rPr>
              <w:t>the child and/or young person’s</w:t>
            </w:r>
            <w:r w:rsidR="00B03BA2" w:rsidRPr="00832D84">
              <w:rPr>
                <w:rFonts w:asciiTheme="minorHAnsi" w:eastAsia="MS Mincho" w:hAnsiTheme="minorHAnsi" w:cs="Calibri"/>
                <w:sz w:val="18"/>
                <w:szCs w:val="18"/>
              </w:rPr>
              <w:t xml:space="preserve"> </w:t>
            </w:r>
            <w:r w:rsidR="00B03BA2">
              <w:rPr>
                <w:rFonts w:asciiTheme="minorHAnsi" w:eastAsia="MS Mincho" w:hAnsiTheme="minorHAnsi" w:cs="Calibri"/>
                <w:sz w:val="18"/>
                <w:szCs w:val="18"/>
              </w:rPr>
              <w:t>Case Worker</w:t>
            </w:r>
            <w:r w:rsidR="00B03BA2" w:rsidRPr="00832D84">
              <w:rPr>
                <w:rFonts w:asciiTheme="minorHAnsi" w:eastAsia="MS Mincho" w:hAnsiTheme="minorHAnsi" w:cs="Calibri"/>
                <w:sz w:val="18"/>
                <w:szCs w:val="18"/>
              </w:rPr>
              <w:t xml:space="preserve"> to forward to CARU on your behalf.</w:t>
            </w:r>
          </w:p>
          <w:p w14:paraId="57063B71" w14:textId="77777777" w:rsidR="00367E55" w:rsidRPr="00367E55" w:rsidRDefault="00367E55" w:rsidP="00367E55">
            <w:pPr>
              <w:spacing w:after="0"/>
              <w:ind w:right="255"/>
              <w:jc w:val="both"/>
              <w:rPr>
                <w:rFonts w:asciiTheme="minorHAnsi" w:hAnsiTheme="minorHAnsi"/>
                <w:sz w:val="16"/>
                <w:szCs w:val="16"/>
              </w:rPr>
            </w:pPr>
          </w:p>
          <w:p w14:paraId="2523557D" w14:textId="38063023" w:rsidR="00367E55" w:rsidRPr="00367E55" w:rsidRDefault="00367E55" w:rsidP="00367E55">
            <w:pPr>
              <w:spacing w:after="0"/>
              <w:ind w:right="255"/>
              <w:jc w:val="both"/>
              <w:rPr>
                <w:rFonts w:asciiTheme="minorHAnsi" w:eastAsia="MS Mincho" w:hAnsiTheme="minorHAnsi" w:cs="Calibri"/>
                <w:sz w:val="18"/>
                <w:szCs w:val="18"/>
              </w:rPr>
            </w:pPr>
            <w:r w:rsidRPr="00367E55">
              <w:rPr>
                <w:rFonts w:asciiTheme="minorHAnsi" w:hAnsiTheme="minorHAnsi"/>
                <w:sz w:val="18"/>
                <w:szCs w:val="18"/>
              </w:rPr>
              <w:t xml:space="preserve">For any queries regarding the assessment process contact CARU on 1800 065 246, or via </w:t>
            </w:r>
            <w:r w:rsidR="00AB0BFD">
              <w:rPr>
                <w:rFonts w:asciiTheme="minorHAnsi" w:hAnsiTheme="minorHAnsi"/>
                <w:sz w:val="18"/>
                <w:szCs w:val="18"/>
              </w:rPr>
              <w:t xml:space="preserve">email </w:t>
            </w:r>
            <w:hyperlink r:id="rId27" w:history="1">
              <w:r w:rsidR="00AB0BFD" w:rsidRPr="00367E55">
                <w:rPr>
                  <w:rFonts w:asciiTheme="minorHAnsi" w:hAnsiTheme="minorHAnsi"/>
                  <w:color w:val="0000FF" w:themeColor="hyperlink"/>
                  <w:sz w:val="18"/>
                  <w:szCs w:val="18"/>
                  <w:u w:val="single"/>
                </w:rPr>
                <w:t>DCPCarerRegistrationGeneral@sa.gov.au</w:t>
              </w:r>
            </w:hyperlink>
            <w:r w:rsidRPr="00367E55">
              <w:rPr>
                <w:rFonts w:asciiTheme="minorHAnsi" w:hAnsiTheme="minorHAnsi"/>
                <w:sz w:val="18"/>
                <w:szCs w:val="18"/>
              </w:rPr>
              <w:t>.</w:t>
            </w:r>
          </w:p>
          <w:p w14:paraId="5793646A" w14:textId="77777777" w:rsidR="00367E55" w:rsidRPr="00367E55" w:rsidRDefault="00367E55" w:rsidP="00367E55">
            <w:pPr>
              <w:spacing w:after="0"/>
              <w:ind w:right="255"/>
              <w:jc w:val="both"/>
              <w:rPr>
                <w:rFonts w:asciiTheme="minorHAnsi" w:eastAsia="MS Mincho" w:hAnsiTheme="minorHAnsi" w:cs="Calibri"/>
                <w:sz w:val="18"/>
                <w:szCs w:val="18"/>
              </w:rPr>
            </w:pPr>
          </w:p>
          <w:p w14:paraId="4C8025B3" w14:textId="1066EBAA" w:rsidR="00367E55" w:rsidRPr="00367E55" w:rsidRDefault="00367E55" w:rsidP="00367E55">
            <w:pPr>
              <w:spacing w:before="40" w:after="40"/>
              <w:ind w:right="255"/>
              <w:jc w:val="both"/>
              <w:rPr>
                <w:rFonts w:asciiTheme="minorHAnsi" w:eastAsia="MS Mincho" w:hAnsiTheme="minorHAnsi" w:cs="Calibri"/>
                <w:sz w:val="18"/>
                <w:szCs w:val="18"/>
              </w:rPr>
            </w:pPr>
            <w:r w:rsidRPr="00367E55">
              <w:rPr>
                <w:rFonts w:asciiTheme="minorHAnsi" w:eastAsia="MS Mincho" w:hAnsiTheme="minorHAnsi" w:cs="Calibri"/>
                <w:sz w:val="18"/>
                <w:szCs w:val="18"/>
              </w:rPr>
              <w:t xml:space="preserve">If you require support to document your feedback please feel free to ask for assistance from your </w:t>
            </w:r>
            <w:r w:rsidR="00254FC2">
              <w:rPr>
                <w:rFonts w:asciiTheme="minorHAnsi" w:eastAsia="MS Mincho" w:hAnsiTheme="minorHAnsi" w:cs="Calibri"/>
                <w:sz w:val="18"/>
                <w:szCs w:val="18"/>
              </w:rPr>
              <w:t xml:space="preserve">Carer </w:t>
            </w:r>
            <w:r w:rsidR="007C21CB">
              <w:rPr>
                <w:rFonts w:asciiTheme="minorHAnsi" w:eastAsia="MS Mincho" w:hAnsiTheme="minorHAnsi" w:cs="Calibri"/>
                <w:sz w:val="18"/>
                <w:szCs w:val="18"/>
              </w:rPr>
              <w:t>S</w:t>
            </w:r>
            <w:r w:rsidRPr="00367E55">
              <w:rPr>
                <w:rFonts w:asciiTheme="minorHAnsi" w:eastAsia="MS Mincho" w:hAnsiTheme="minorHAnsi" w:cs="Calibri"/>
                <w:sz w:val="18"/>
                <w:szCs w:val="18"/>
              </w:rPr>
              <w:t xml:space="preserve">upport </w:t>
            </w:r>
            <w:r w:rsidR="00254FC2">
              <w:rPr>
                <w:rFonts w:asciiTheme="minorHAnsi" w:eastAsia="MS Mincho" w:hAnsiTheme="minorHAnsi" w:cs="Calibri"/>
                <w:sz w:val="18"/>
                <w:szCs w:val="18"/>
              </w:rPr>
              <w:t>W</w:t>
            </w:r>
            <w:r w:rsidRPr="00367E55">
              <w:rPr>
                <w:rFonts w:asciiTheme="minorHAnsi" w:eastAsia="MS Mincho" w:hAnsiTheme="minorHAnsi" w:cs="Calibri"/>
                <w:sz w:val="18"/>
                <w:szCs w:val="18"/>
              </w:rPr>
              <w:t>orker (</w:t>
            </w:r>
            <w:r w:rsidRPr="00367E55">
              <w:rPr>
                <w:rFonts w:asciiTheme="minorHAnsi" w:eastAsia="MS Mincho" w:hAnsiTheme="minorHAnsi" w:cs="Calibri"/>
                <w:color w:val="548DD4" w:themeColor="text2" w:themeTint="99"/>
                <w:sz w:val="18"/>
                <w:szCs w:val="18"/>
              </w:rPr>
              <w:t>name</w:t>
            </w:r>
            <w:r w:rsidRPr="00367E55">
              <w:rPr>
                <w:rFonts w:asciiTheme="minorHAnsi" w:eastAsia="MS Mincho" w:hAnsiTheme="minorHAnsi" w:cs="Calibri"/>
                <w:sz w:val="18"/>
                <w:szCs w:val="18"/>
              </w:rPr>
              <w:t xml:space="preserve">), the children’s </w:t>
            </w:r>
            <w:r w:rsidR="00E65004">
              <w:rPr>
                <w:rFonts w:asciiTheme="minorHAnsi" w:eastAsia="MS Mincho" w:hAnsiTheme="minorHAnsi" w:cs="Calibri"/>
                <w:sz w:val="18"/>
                <w:szCs w:val="18"/>
              </w:rPr>
              <w:t xml:space="preserve">Case </w:t>
            </w:r>
            <w:r w:rsidR="00E65004" w:rsidRPr="00367E55">
              <w:rPr>
                <w:rFonts w:asciiTheme="minorHAnsi" w:eastAsia="MS Mincho" w:hAnsiTheme="minorHAnsi" w:cs="Calibri"/>
                <w:sz w:val="18"/>
                <w:szCs w:val="18"/>
              </w:rPr>
              <w:t>Worker</w:t>
            </w:r>
            <w:r w:rsidRPr="00367E55">
              <w:rPr>
                <w:rFonts w:asciiTheme="minorHAnsi" w:eastAsia="MS Mincho" w:hAnsiTheme="minorHAnsi" w:cs="Calibri"/>
                <w:sz w:val="18"/>
                <w:szCs w:val="18"/>
              </w:rPr>
              <w:t xml:space="preserve"> (</w:t>
            </w:r>
            <w:r w:rsidRPr="00367E55">
              <w:rPr>
                <w:rFonts w:asciiTheme="minorHAnsi" w:eastAsia="MS Mincho" w:hAnsiTheme="minorHAnsi" w:cs="Calibri"/>
                <w:color w:val="548DD4" w:themeColor="text2" w:themeTint="99"/>
                <w:sz w:val="18"/>
                <w:szCs w:val="18"/>
              </w:rPr>
              <w:t>name</w:t>
            </w:r>
            <w:r w:rsidRPr="00367E55">
              <w:rPr>
                <w:rFonts w:asciiTheme="minorHAnsi" w:eastAsia="MS Mincho" w:hAnsiTheme="minorHAnsi" w:cs="Calibri"/>
                <w:sz w:val="18"/>
                <w:szCs w:val="18"/>
              </w:rPr>
              <w:t xml:space="preserve">) or Connecting Foster </w:t>
            </w:r>
            <w:r w:rsidR="007C21CB">
              <w:rPr>
                <w:rFonts w:asciiTheme="minorHAnsi" w:eastAsia="MS Mincho" w:hAnsiTheme="minorHAnsi" w:cs="Calibri"/>
                <w:sz w:val="18"/>
                <w:szCs w:val="18"/>
              </w:rPr>
              <w:t xml:space="preserve">and Kinship </w:t>
            </w:r>
            <w:r w:rsidRPr="00367E55">
              <w:rPr>
                <w:rFonts w:asciiTheme="minorHAnsi" w:eastAsia="MS Mincho" w:hAnsiTheme="minorHAnsi" w:cs="Calibri"/>
                <w:sz w:val="18"/>
                <w:szCs w:val="18"/>
              </w:rPr>
              <w:t>Carers</w:t>
            </w:r>
            <w:r w:rsidR="007C21CB">
              <w:rPr>
                <w:rFonts w:asciiTheme="minorHAnsi" w:eastAsia="MS Mincho" w:hAnsiTheme="minorHAnsi" w:cs="Calibri"/>
                <w:sz w:val="18"/>
                <w:szCs w:val="18"/>
              </w:rPr>
              <w:t xml:space="preserve"> - SA</w:t>
            </w:r>
            <w:r w:rsidRPr="00367E55">
              <w:rPr>
                <w:rFonts w:asciiTheme="minorHAnsi" w:eastAsia="MS Mincho" w:hAnsiTheme="minorHAnsi" w:cs="Calibri"/>
                <w:sz w:val="18"/>
                <w:szCs w:val="18"/>
              </w:rPr>
              <w:t xml:space="preserve">. </w:t>
            </w:r>
          </w:p>
          <w:p w14:paraId="6B333325" w14:textId="77777777" w:rsidR="00367E55" w:rsidRPr="00367E55" w:rsidRDefault="00367E55" w:rsidP="00367E55">
            <w:pPr>
              <w:spacing w:before="40" w:after="40"/>
              <w:ind w:right="255"/>
              <w:jc w:val="both"/>
              <w:rPr>
                <w:rFonts w:asciiTheme="minorHAnsi" w:eastAsia="MS Mincho" w:hAnsiTheme="minorHAnsi" w:cs="Calibri"/>
                <w:sz w:val="18"/>
                <w:szCs w:val="18"/>
              </w:rPr>
            </w:pPr>
          </w:p>
        </w:tc>
      </w:tr>
    </w:tbl>
    <w:p w14:paraId="40EC5867" w14:textId="77777777" w:rsidR="002502BF" w:rsidRPr="003305E6" w:rsidRDefault="002502BF" w:rsidP="00F7624E">
      <w:pPr>
        <w:spacing w:after="0"/>
        <w:rPr>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ook w:val="04A0" w:firstRow="1" w:lastRow="0" w:firstColumn="1" w:lastColumn="0" w:noHBand="0" w:noVBand="1"/>
      </w:tblPr>
      <w:tblGrid>
        <w:gridCol w:w="2694"/>
        <w:gridCol w:w="8080"/>
      </w:tblGrid>
      <w:tr w:rsidR="00D47D6D" w:rsidRPr="00A760B1" w14:paraId="2B20876F" w14:textId="77777777" w:rsidTr="006921BA">
        <w:trPr>
          <w:trHeight w:val="277"/>
        </w:trPr>
        <w:tc>
          <w:tcPr>
            <w:tcW w:w="10774" w:type="dxa"/>
            <w:gridSpan w:val="2"/>
            <w:shd w:val="clear" w:color="auto" w:fill="35B3C1"/>
            <w:vAlign w:val="center"/>
          </w:tcPr>
          <w:p w14:paraId="3E890F66" w14:textId="77777777" w:rsidR="00D47D6D" w:rsidRPr="00A760B1" w:rsidRDefault="00D47D6D" w:rsidP="00530570">
            <w:pPr>
              <w:spacing w:before="80" w:after="0" w:line="240" w:lineRule="auto"/>
              <w:rPr>
                <w:rFonts w:eastAsia="MS Mincho" w:cs="Calibri"/>
                <w:b/>
                <w:szCs w:val="20"/>
              </w:rPr>
            </w:pPr>
            <w:r w:rsidRPr="00A760B1">
              <w:rPr>
                <w:rFonts w:eastAsia="MS Mincho" w:cs="Calibri"/>
                <w:b/>
                <w:color w:val="FFFFFF" w:themeColor="background1"/>
                <w:szCs w:val="20"/>
              </w:rPr>
              <w:lastRenderedPageBreak/>
              <w:t>APPROVAL REQUEST</w:t>
            </w:r>
          </w:p>
        </w:tc>
      </w:tr>
      <w:tr w:rsidR="005D06E5" w:rsidRPr="003305E6" w14:paraId="6E2199F0" w14:textId="77777777" w:rsidTr="00624F6D">
        <w:trPr>
          <w:trHeight w:val="340"/>
        </w:trPr>
        <w:tc>
          <w:tcPr>
            <w:tcW w:w="2694" w:type="dxa"/>
            <w:shd w:val="clear" w:color="auto" w:fill="DAEEF3" w:themeFill="accent5" w:themeFillTint="33"/>
            <w:vAlign w:val="center"/>
          </w:tcPr>
          <w:p w14:paraId="19F87CD3" w14:textId="60716FD3" w:rsidR="005D06E5" w:rsidRPr="003305E6" w:rsidRDefault="005D06E5" w:rsidP="00875778">
            <w:pPr>
              <w:pStyle w:val="BodyText1"/>
              <w:spacing w:before="40" w:after="40"/>
              <w:ind w:right="0"/>
              <w:jc w:val="left"/>
              <w:rPr>
                <w:color w:val="auto"/>
                <w:sz w:val="18"/>
                <w:szCs w:val="20"/>
              </w:rPr>
            </w:pPr>
            <w:r>
              <w:rPr>
                <w:color w:val="auto"/>
                <w:sz w:val="18"/>
                <w:szCs w:val="20"/>
              </w:rPr>
              <w:t xml:space="preserve">Category of </w:t>
            </w:r>
            <w:r w:rsidR="00AB0BFD">
              <w:rPr>
                <w:color w:val="auto"/>
                <w:sz w:val="18"/>
                <w:szCs w:val="20"/>
              </w:rPr>
              <w:t>c</w:t>
            </w:r>
            <w:r>
              <w:rPr>
                <w:color w:val="auto"/>
                <w:sz w:val="18"/>
                <w:szCs w:val="20"/>
              </w:rPr>
              <w:t>are</w:t>
            </w:r>
          </w:p>
        </w:tc>
        <w:tc>
          <w:tcPr>
            <w:tcW w:w="8080" w:type="dxa"/>
            <w:shd w:val="clear" w:color="auto" w:fill="auto"/>
            <w:vAlign w:val="center"/>
          </w:tcPr>
          <w:p w14:paraId="6CD979C6" w14:textId="0C8C2967" w:rsidR="005D06E5" w:rsidRPr="003305E6" w:rsidRDefault="005D34E7" w:rsidP="00875778">
            <w:pPr>
              <w:pStyle w:val="BodyText1"/>
              <w:spacing w:before="40" w:after="40"/>
              <w:jc w:val="left"/>
              <w:rPr>
                <w:rFonts w:asciiTheme="minorHAnsi" w:hAnsiTheme="minorHAnsi"/>
                <w:sz w:val="18"/>
                <w:szCs w:val="18"/>
              </w:rPr>
            </w:pPr>
            <w:r>
              <w:rPr>
                <w:rFonts w:asciiTheme="minorHAnsi" w:hAnsiTheme="minorHAnsi"/>
                <w:sz w:val="18"/>
                <w:szCs w:val="18"/>
              </w:rPr>
              <w:t>Kinship Care</w:t>
            </w:r>
          </w:p>
        </w:tc>
      </w:tr>
      <w:tr w:rsidR="00D47D6D" w:rsidRPr="003305E6" w14:paraId="5B69278F" w14:textId="77777777" w:rsidTr="00624F6D">
        <w:trPr>
          <w:trHeight w:val="340"/>
        </w:trPr>
        <w:tc>
          <w:tcPr>
            <w:tcW w:w="2694" w:type="dxa"/>
            <w:shd w:val="clear" w:color="auto" w:fill="DAEEF3" w:themeFill="accent5" w:themeFillTint="33"/>
            <w:vAlign w:val="center"/>
          </w:tcPr>
          <w:p w14:paraId="1A1B7384" w14:textId="7ADBEBEF" w:rsidR="00D47D6D" w:rsidRPr="003305E6" w:rsidRDefault="005D06E5" w:rsidP="00875778">
            <w:pPr>
              <w:pStyle w:val="BodyText1"/>
              <w:spacing w:before="40" w:after="40"/>
              <w:ind w:right="0"/>
              <w:jc w:val="left"/>
              <w:rPr>
                <w:color w:val="auto"/>
                <w:sz w:val="18"/>
                <w:szCs w:val="20"/>
              </w:rPr>
            </w:pPr>
            <w:r>
              <w:rPr>
                <w:color w:val="auto"/>
                <w:sz w:val="18"/>
                <w:szCs w:val="20"/>
              </w:rPr>
              <w:t xml:space="preserve">Maximum </w:t>
            </w:r>
            <w:r w:rsidR="00AB0BFD">
              <w:rPr>
                <w:color w:val="auto"/>
                <w:sz w:val="18"/>
                <w:szCs w:val="20"/>
              </w:rPr>
              <w:t>c</w:t>
            </w:r>
            <w:r w:rsidR="00D47D6D" w:rsidRPr="003305E6">
              <w:rPr>
                <w:color w:val="auto"/>
                <w:sz w:val="18"/>
                <w:szCs w:val="20"/>
              </w:rPr>
              <w:t>apacity</w:t>
            </w:r>
          </w:p>
        </w:tc>
        <w:tc>
          <w:tcPr>
            <w:tcW w:w="8080" w:type="dxa"/>
            <w:shd w:val="clear" w:color="auto" w:fill="auto"/>
            <w:vAlign w:val="center"/>
          </w:tcPr>
          <w:p w14:paraId="2A2B5503" w14:textId="2D4E4567" w:rsidR="00D47D6D" w:rsidRPr="003305E6" w:rsidRDefault="00621DA3" w:rsidP="00875778">
            <w:pPr>
              <w:pStyle w:val="BodyText1"/>
              <w:spacing w:before="40" w:after="40"/>
              <w:jc w:val="left"/>
              <w:rPr>
                <w:i/>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001235DC">
              <w:rPr>
                <w:rFonts w:asciiTheme="minorHAnsi" w:hAnsiTheme="minorHAnsi"/>
                <w:sz w:val="18"/>
                <w:szCs w:val="18"/>
              </w:rPr>
              <w:t xml:space="preserve">  </w:t>
            </w:r>
            <w:r w:rsidR="004845A6">
              <w:rPr>
                <w:i/>
                <w:color w:val="FF0000"/>
                <w:sz w:val="18"/>
                <w:szCs w:val="20"/>
              </w:rPr>
              <w:t>ie</w:t>
            </w:r>
            <w:r w:rsidR="00D47D6D" w:rsidRPr="00FF30FE">
              <w:rPr>
                <w:i/>
                <w:color w:val="FF0000"/>
                <w:sz w:val="18"/>
                <w:szCs w:val="20"/>
              </w:rPr>
              <w:t xml:space="preserve">. the maximum number of children </w:t>
            </w:r>
            <w:r w:rsidR="00264586">
              <w:rPr>
                <w:i/>
                <w:color w:val="FF0000"/>
                <w:sz w:val="18"/>
                <w:szCs w:val="20"/>
              </w:rPr>
              <w:t>or young people</w:t>
            </w:r>
            <w:r w:rsidR="00D47D6D" w:rsidRPr="00FF30FE">
              <w:rPr>
                <w:i/>
                <w:color w:val="FF0000"/>
                <w:sz w:val="18"/>
                <w:szCs w:val="20"/>
              </w:rPr>
              <w:t xml:space="preserve"> approval is sought for</w:t>
            </w:r>
          </w:p>
        </w:tc>
      </w:tr>
      <w:tr w:rsidR="00D47D6D" w:rsidRPr="003305E6" w14:paraId="35F07004" w14:textId="77777777" w:rsidTr="00624F6D">
        <w:trPr>
          <w:trHeight w:val="340"/>
        </w:trPr>
        <w:tc>
          <w:tcPr>
            <w:tcW w:w="2694" w:type="dxa"/>
            <w:shd w:val="clear" w:color="auto" w:fill="DAEEF3" w:themeFill="accent5" w:themeFillTint="33"/>
            <w:vAlign w:val="center"/>
          </w:tcPr>
          <w:p w14:paraId="6C1F8020" w14:textId="77777777" w:rsidR="00D47D6D" w:rsidRPr="003305E6" w:rsidRDefault="00D47D6D" w:rsidP="00875778">
            <w:pPr>
              <w:pStyle w:val="BodyText1"/>
              <w:spacing w:before="40" w:after="40"/>
              <w:ind w:right="0"/>
              <w:jc w:val="left"/>
              <w:rPr>
                <w:color w:val="auto"/>
                <w:sz w:val="18"/>
                <w:szCs w:val="20"/>
              </w:rPr>
            </w:pPr>
            <w:r w:rsidRPr="003305E6">
              <w:rPr>
                <w:color w:val="auto"/>
                <w:sz w:val="18"/>
                <w:szCs w:val="20"/>
              </w:rPr>
              <w:t>Approval to care for</w:t>
            </w:r>
          </w:p>
        </w:tc>
        <w:tc>
          <w:tcPr>
            <w:tcW w:w="8080" w:type="dxa"/>
            <w:shd w:val="clear" w:color="auto" w:fill="auto"/>
            <w:vAlign w:val="center"/>
          </w:tcPr>
          <w:p w14:paraId="0F832A0A" w14:textId="2D53668B" w:rsidR="00D47D6D" w:rsidRPr="003305E6" w:rsidRDefault="00D47D6D" w:rsidP="00875778">
            <w:pPr>
              <w:pStyle w:val="BodyText1"/>
              <w:spacing w:before="40" w:after="40"/>
              <w:jc w:val="left"/>
              <w:rPr>
                <w:i/>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001235DC">
              <w:rPr>
                <w:rFonts w:asciiTheme="minorHAnsi" w:hAnsiTheme="minorHAnsi"/>
                <w:sz w:val="18"/>
                <w:szCs w:val="18"/>
              </w:rPr>
              <w:t xml:space="preserve">  </w:t>
            </w:r>
            <w:r w:rsidRPr="00FF30FE">
              <w:rPr>
                <w:i/>
                <w:color w:val="FF0000"/>
                <w:sz w:val="18"/>
                <w:szCs w:val="20"/>
              </w:rPr>
              <w:t>Child/ren and young person/s name/s</w:t>
            </w:r>
          </w:p>
        </w:tc>
      </w:tr>
      <w:tr w:rsidR="00D47D6D" w:rsidRPr="003305E6" w14:paraId="352C175C" w14:textId="77777777" w:rsidTr="00624F6D">
        <w:trPr>
          <w:trHeight w:val="340"/>
        </w:trPr>
        <w:tc>
          <w:tcPr>
            <w:tcW w:w="2694" w:type="dxa"/>
            <w:shd w:val="clear" w:color="auto" w:fill="DAEEF3" w:themeFill="accent5" w:themeFillTint="33"/>
            <w:vAlign w:val="center"/>
          </w:tcPr>
          <w:p w14:paraId="64060DA3" w14:textId="61F71A72" w:rsidR="00D47D6D" w:rsidRPr="003305E6" w:rsidRDefault="005D06E5" w:rsidP="00875778">
            <w:pPr>
              <w:pStyle w:val="BodyText1"/>
              <w:spacing w:before="40" w:after="40"/>
              <w:ind w:right="0"/>
              <w:jc w:val="left"/>
              <w:rPr>
                <w:color w:val="auto"/>
                <w:sz w:val="18"/>
                <w:szCs w:val="20"/>
              </w:rPr>
            </w:pPr>
            <w:r>
              <w:rPr>
                <w:color w:val="auto"/>
                <w:sz w:val="18"/>
                <w:szCs w:val="20"/>
              </w:rPr>
              <w:t xml:space="preserve">Placement </w:t>
            </w:r>
            <w:r w:rsidR="00AB0BFD">
              <w:rPr>
                <w:color w:val="auto"/>
                <w:sz w:val="18"/>
                <w:szCs w:val="20"/>
              </w:rPr>
              <w:t>t</w:t>
            </w:r>
            <w:r w:rsidR="00D47D6D" w:rsidRPr="003305E6">
              <w:rPr>
                <w:color w:val="auto"/>
                <w:sz w:val="18"/>
                <w:szCs w:val="20"/>
              </w:rPr>
              <w:t>ype/s</w:t>
            </w:r>
          </w:p>
        </w:tc>
        <w:tc>
          <w:tcPr>
            <w:tcW w:w="8080" w:type="dxa"/>
            <w:shd w:val="clear" w:color="auto" w:fill="auto"/>
            <w:vAlign w:val="center"/>
          </w:tcPr>
          <w:p w14:paraId="57460B4B" w14:textId="7FB7D33A" w:rsidR="00D47D6D" w:rsidRPr="003305E6" w:rsidRDefault="00D47D6D" w:rsidP="001E7E12">
            <w:pPr>
              <w:pStyle w:val="BodyText1"/>
              <w:spacing w:before="40" w:after="40"/>
              <w:jc w:val="left"/>
              <w:rPr>
                <w:i/>
                <w:color w:val="auto"/>
                <w:sz w:val="18"/>
                <w:szCs w:val="20"/>
              </w:rPr>
            </w:pPr>
            <w:r w:rsidRPr="003305E6">
              <w:rPr>
                <w:rFonts w:asciiTheme="minorHAnsi" w:hAnsiTheme="minorHAnsi"/>
                <w:sz w:val="18"/>
                <w:szCs w:val="18"/>
              </w:rPr>
              <w:fldChar w:fldCharType="begin">
                <w:ffData>
                  <w:name w:val=""/>
                  <w:enabled/>
                  <w:calcOnExit w:val="0"/>
                  <w:textInput/>
                </w:ffData>
              </w:fldChar>
            </w:r>
            <w:r w:rsidRPr="003305E6">
              <w:rPr>
                <w:rFonts w:asciiTheme="minorHAnsi" w:hAnsiTheme="minorHAnsi"/>
                <w:sz w:val="18"/>
                <w:szCs w:val="18"/>
              </w:rPr>
              <w:instrText xml:space="preserve"> FORMTEXT </w:instrText>
            </w:r>
            <w:r w:rsidRPr="003305E6">
              <w:rPr>
                <w:rFonts w:asciiTheme="minorHAnsi" w:hAnsiTheme="minorHAnsi"/>
                <w:sz w:val="18"/>
                <w:szCs w:val="18"/>
              </w:rPr>
            </w:r>
            <w:r w:rsidRPr="003305E6">
              <w:rPr>
                <w:rFonts w:asciiTheme="minorHAnsi" w:hAnsiTheme="minorHAnsi"/>
                <w:sz w:val="18"/>
                <w:szCs w:val="18"/>
              </w:rPr>
              <w:fldChar w:fldCharType="separate"/>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t> </w:t>
            </w:r>
            <w:r w:rsidRPr="003305E6">
              <w:rPr>
                <w:rFonts w:asciiTheme="minorHAnsi" w:hAnsiTheme="minorHAnsi"/>
                <w:sz w:val="18"/>
                <w:szCs w:val="18"/>
              </w:rPr>
              <w:fldChar w:fldCharType="end"/>
            </w:r>
            <w:r w:rsidR="001235DC">
              <w:rPr>
                <w:rFonts w:asciiTheme="minorHAnsi" w:hAnsiTheme="minorHAnsi"/>
                <w:sz w:val="18"/>
                <w:szCs w:val="18"/>
              </w:rPr>
              <w:t xml:space="preserve">  </w:t>
            </w:r>
            <w:r w:rsidR="004826DA">
              <w:rPr>
                <w:i/>
                <w:color w:val="FF0000"/>
                <w:sz w:val="18"/>
                <w:szCs w:val="20"/>
              </w:rPr>
              <w:t>for example,</w:t>
            </w:r>
            <w:r w:rsidRPr="00FF30FE">
              <w:rPr>
                <w:i/>
                <w:color w:val="FF0000"/>
                <w:sz w:val="18"/>
                <w:szCs w:val="20"/>
              </w:rPr>
              <w:t xml:space="preserve"> </w:t>
            </w:r>
            <w:r w:rsidR="001E7E12" w:rsidRPr="00FF30FE">
              <w:rPr>
                <w:i/>
                <w:color w:val="FF0000"/>
                <w:sz w:val="18"/>
                <w:szCs w:val="20"/>
              </w:rPr>
              <w:t>respite, short</w:t>
            </w:r>
            <w:r w:rsidR="004826DA">
              <w:rPr>
                <w:i/>
                <w:color w:val="FF0000"/>
                <w:sz w:val="18"/>
                <w:szCs w:val="20"/>
              </w:rPr>
              <w:t>-</w:t>
            </w:r>
            <w:r w:rsidR="001E7E12" w:rsidRPr="00FF30FE">
              <w:rPr>
                <w:i/>
                <w:color w:val="FF0000"/>
                <w:sz w:val="18"/>
                <w:szCs w:val="20"/>
              </w:rPr>
              <w:t>term, long</w:t>
            </w:r>
            <w:r w:rsidR="004826DA">
              <w:rPr>
                <w:i/>
                <w:color w:val="FF0000"/>
                <w:sz w:val="18"/>
                <w:szCs w:val="20"/>
              </w:rPr>
              <w:t>-</w:t>
            </w:r>
            <w:r w:rsidR="001E7E12" w:rsidRPr="00FF30FE">
              <w:rPr>
                <w:i/>
                <w:color w:val="FF0000"/>
                <w:sz w:val="18"/>
                <w:szCs w:val="20"/>
              </w:rPr>
              <w:t>term</w:t>
            </w:r>
          </w:p>
        </w:tc>
      </w:tr>
      <w:tr w:rsidR="00B9404E" w:rsidRPr="003305E6" w14:paraId="457E2DA0" w14:textId="77777777" w:rsidTr="00624F6D">
        <w:trPr>
          <w:trHeight w:val="340"/>
        </w:trPr>
        <w:tc>
          <w:tcPr>
            <w:tcW w:w="2694" w:type="dxa"/>
            <w:shd w:val="clear" w:color="auto" w:fill="DAEEF3" w:themeFill="accent5" w:themeFillTint="33"/>
            <w:vAlign w:val="center"/>
          </w:tcPr>
          <w:p w14:paraId="7788F976" w14:textId="2DFBACD8" w:rsidR="00B9404E" w:rsidRDefault="00B9404E" w:rsidP="00875778">
            <w:pPr>
              <w:pStyle w:val="BodyText1"/>
              <w:spacing w:before="40" w:after="40"/>
              <w:ind w:right="0"/>
              <w:jc w:val="left"/>
              <w:rPr>
                <w:color w:val="auto"/>
                <w:sz w:val="18"/>
                <w:szCs w:val="20"/>
              </w:rPr>
            </w:pPr>
            <w:r>
              <w:rPr>
                <w:color w:val="auto"/>
                <w:sz w:val="18"/>
                <w:szCs w:val="20"/>
              </w:rPr>
              <w:t xml:space="preserve">Approval to </w:t>
            </w:r>
            <w:r w:rsidR="00AB0BFD">
              <w:rPr>
                <w:color w:val="auto"/>
                <w:sz w:val="18"/>
                <w:szCs w:val="20"/>
              </w:rPr>
              <w:t>c</w:t>
            </w:r>
            <w:r w:rsidR="00BB08CE">
              <w:rPr>
                <w:color w:val="auto"/>
                <w:sz w:val="18"/>
                <w:szCs w:val="20"/>
              </w:rPr>
              <w:t xml:space="preserve">are for Aboriginal </w:t>
            </w:r>
            <w:r w:rsidR="00AB0BFD">
              <w:rPr>
                <w:color w:val="auto"/>
                <w:sz w:val="18"/>
                <w:szCs w:val="20"/>
              </w:rPr>
              <w:t>c</w:t>
            </w:r>
            <w:r w:rsidR="00BB08CE">
              <w:rPr>
                <w:color w:val="auto"/>
                <w:sz w:val="18"/>
                <w:szCs w:val="20"/>
              </w:rPr>
              <w:t>hildren/</w:t>
            </w:r>
            <w:r w:rsidR="00AB0BFD">
              <w:rPr>
                <w:color w:val="auto"/>
                <w:sz w:val="18"/>
                <w:szCs w:val="20"/>
              </w:rPr>
              <w:t>y</w:t>
            </w:r>
            <w:r w:rsidR="00BB08CE">
              <w:rPr>
                <w:color w:val="auto"/>
                <w:sz w:val="18"/>
                <w:szCs w:val="20"/>
              </w:rPr>
              <w:t xml:space="preserve">oung </w:t>
            </w:r>
            <w:r w:rsidR="00AB0BFD">
              <w:rPr>
                <w:color w:val="auto"/>
                <w:sz w:val="18"/>
                <w:szCs w:val="20"/>
              </w:rPr>
              <w:t>p</w:t>
            </w:r>
            <w:r w:rsidR="00BB08CE">
              <w:rPr>
                <w:color w:val="auto"/>
                <w:sz w:val="18"/>
                <w:szCs w:val="20"/>
              </w:rPr>
              <w:t xml:space="preserve">eople </w:t>
            </w:r>
          </w:p>
        </w:tc>
        <w:tc>
          <w:tcPr>
            <w:tcW w:w="8080" w:type="dxa"/>
            <w:shd w:val="clear" w:color="auto" w:fill="auto"/>
            <w:vAlign w:val="center"/>
          </w:tcPr>
          <w:p w14:paraId="5CD72A4A" w14:textId="77777777" w:rsidR="00B9404E" w:rsidRPr="003305E6" w:rsidRDefault="00BB08CE" w:rsidP="00875778">
            <w:pPr>
              <w:pStyle w:val="BodyText1"/>
              <w:spacing w:before="40" w:after="40"/>
              <w:jc w:val="left"/>
              <w:rPr>
                <w:rFonts w:asciiTheme="minorHAnsi" w:hAnsiTheme="minorHAnsi"/>
                <w:sz w:val="18"/>
                <w:szCs w:val="18"/>
              </w:rPr>
            </w:pPr>
            <w:r w:rsidRPr="003305E6">
              <w:rPr>
                <w:sz w:val="18"/>
                <w:szCs w:val="18"/>
              </w:rPr>
              <w:fldChar w:fldCharType="begin">
                <w:ffData>
                  <w:name w:val=""/>
                  <w:enabled/>
                  <w:calcOnExit w:val="0"/>
                  <w:checkBox>
                    <w:sizeAuto/>
                    <w:default w:val="0"/>
                  </w:checkBox>
                </w:ffData>
              </w:fldChar>
            </w:r>
            <w:r w:rsidRPr="003305E6">
              <w:rPr>
                <w:sz w:val="18"/>
                <w:szCs w:val="18"/>
              </w:rPr>
              <w:instrText xml:space="preserve"> FORMCHECKBOX </w:instrText>
            </w:r>
            <w:r w:rsidRPr="003305E6">
              <w:rPr>
                <w:sz w:val="18"/>
                <w:szCs w:val="18"/>
              </w:rPr>
            </w:r>
            <w:r w:rsidRPr="003305E6">
              <w:rPr>
                <w:sz w:val="18"/>
                <w:szCs w:val="18"/>
              </w:rPr>
              <w:fldChar w:fldCharType="separate"/>
            </w:r>
            <w:r w:rsidRPr="003305E6">
              <w:rPr>
                <w:sz w:val="18"/>
                <w:szCs w:val="18"/>
              </w:rPr>
              <w:fldChar w:fldCharType="end"/>
            </w:r>
            <w:r w:rsidRPr="003305E6">
              <w:rPr>
                <w:sz w:val="18"/>
                <w:szCs w:val="18"/>
              </w:rPr>
              <w:t xml:space="preserve">  Yes        </w:t>
            </w:r>
            <w:r w:rsidRPr="003305E6">
              <w:rPr>
                <w:sz w:val="18"/>
                <w:szCs w:val="18"/>
              </w:rPr>
              <w:fldChar w:fldCharType="begin">
                <w:ffData>
                  <w:name w:val=""/>
                  <w:enabled/>
                  <w:calcOnExit w:val="0"/>
                  <w:checkBox>
                    <w:sizeAuto/>
                    <w:default w:val="0"/>
                  </w:checkBox>
                </w:ffData>
              </w:fldChar>
            </w:r>
            <w:r w:rsidRPr="003305E6">
              <w:rPr>
                <w:sz w:val="18"/>
                <w:szCs w:val="18"/>
              </w:rPr>
              <w:instrText xml:space="preserve"> FORMCHECKBOX </w:instrText>
            </w:r>
            <w:r w:rsidRPr="003305E6">
              <w:rPr>
                <w:sz w:val="18"/>
                <w:szCs w:val="18"/>
              </w:rPr>
            </w:r>
            <w:r w:rsidRPr="003305E6">
              <w:rPr>
                <w:sz w:val="18"/>
                <w:szCs w:val="18"/>
              </w:rPr>
              <w:fldChar w:fldCharType="separate"/>
            </w:r>
            <w:r w:rsidRPr="003305E6">
              <w:rPr>
                <w:sz w:val="18"/>
                <w:szCs w:val="18"/>
              </w:rPr>
              <w:fldChar w:fldCharType="end"/>
            </w:r>
            <w:r w:rsidRPr="003305E6">
              <w:rPr>
                <w:sz w:val="18"/>
                <w:szCs w:val="18"/>
              </w:rPr>
              <w:t xml:space="preserve">  No</w:t>
            </w:r>
          </w:p>
        </w:tc>
      </w:tr>
      <w:tr w:rsidR="00D47D6D" w:rsidRPr="003305E6" w14:paraId="637A736C" w14:textId="77777777" w:rsidTr="00624F6D">
        <w:trPr>
          <w:trHeight w:val="340"/>
        </w:trPr>
        <w:tc>
          <w:tcPr>
            <w:tcW w:w="2694" w:type="dxa"/>
            <w:shd w:val="clear" w:color="auto" w:fill="DAEEF3" w:themeFill="accent5" w:themeFillTint="33"/>
            <w:vAlign w:val="center"/>
          </w:tcPr>
          <w:p w14:paraId="14A93DAD" w14:textId="1FC20155" w:rsidR="00D47D6D" w:rsidRPr="003305E6" w:rsidRDefault="005D06E5" w:rsidP="00875778">
            <w:pPr>
              <w:pStyle w:val="BodyText1"/>
              <w:spacing w:before="40" w:after="40"/>
              <w:ind w:right="0"/>
              <w:jc w:val="left"/>
              <w:rPr>
                <w:color w:val="auto"/>
                <w:sz w:val="18"/>
                <w:szCs w:val="20"/>
              </w:rPr>
            </w:pPr>
            <w:r>
              <w:rPr>
                <w:color w:val="auto"/>
                <w:sz w:val="18"/>
                <w:szCs w:val="20"/>
              </w:rPr>
              <w:t xml:space="preserve">Other </w:t>
            </w:r>
            <w:r w:rsidR="00AB0BFD">
              <w:rPr>
                <w:color w:val="auto"/>
                <w:sz w:val="18"/>
                <w:szCs w:val="20"/>
              </w:rPr>
              <w:t>a</w:t>
            </w:r>
            <w:r>
              <w:rPr>
                <w:color w:val="auto"/>
                <w:sz w:val="18"/>
                <w:szCs w:val="20"/>
              </w:rPr>
              <w:t xml:space="preserve">pproval </w:t>
            </w:r>
            <w:r w:rsidR="00AB0BFD">
              <w:rPr>
                <w:color w:val="auto"/>
                <w:sz w:val="18"/>
                <w:szCs w:val="20"/>
              </w:rPr>
              <w:t>c</w:t>
            </w:r>
            <w:r w:rsidR="00D47D6D" w:rsidRPr="003305E6">
              <w:rPr>
                <w:color w:val="auto"/>
                <w:sz w:val="18"/>
                <w:szCs w:val="20"/>
              </w:rPr>
              <w:t>onditions</w:t>
            </w:r>
          </w:p>
        </w:tc>
        <w:tc>
          <w:tcPr>
            <w:tcW w:w="8080" w:type="dxa"/>
            <w:shd w:val="clear" w:color="auto" w:fill="auto"/>
            <w:vAlign w:val="center"/>
          </w:tcPr>
          <w:p w14:paraId="3BAFD490" w14:textId="77777777" w:rsidR="00D47D6D" w:rsidRPr="003305E6" w:rsidRDefault="00D47D6D" w:rsidP="00BB08CE">
            <w:pPr>
              <w:spacing w:before="40" w:after="40" w:line="240" w:lineRule="auto"/>
              <w:rPr>
                <w:i/>
                <w:sz w:val="18"/>
                <w:szCs w:val="20"/>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bl>
    <w:p w14:paraId="65E43F67" w14:textId="518ECC94" w:rsidR="001F1B75" w:rsidRPr="003305E6" w:rsidRDefault="001F1B75" w:rsidP="00875778">
      <w:pPr>
        <w:spacing w:before="40" w:after="40" w:line="240" w:lineRule="auto"/>
        <w:rPr>
          <w:sz w:val="10"/>
          <w:szCs w:val="10"/>
        </w:rPr>
      </w:pPr>
    </w:p>
    <w:tbl>
      <w:tblPr>
        <w:tblW w:w="10774" w:type="dxa"/>
        <w:tblInd w:w="-743" w:type="dxa"/>
        <w:tblBorders>
          <w:top w:val="single" w:sz="4" w:space="0" w:color="78C0D4"/>
          <w:left w:val="single" w:sz="4" w:space="0" w:color="78C0D4"/>
          <w:bottom w:val="single" w:sz="4" w:space="0" w:color="78C0D4"/>
          <w:right w:val="single" w:sz="4" w:space="0" w:color="78C0D4"/>
          <w:insideH w:val="single" w:sz="4" w:space="0" w:color="78C0D4"/>
          <w:insideV w:val="single" w:sz="4" w:space="0" w:color="78C0D4"/>
        </w:tblBorders>
        <w:tblLayout w:type="fixed"/>
        <w:tblLook w:val="04A0" w:firstRow="1" w:lastRow="0" w:firstColumn="1" w:lastColumn="0" w:noHBand="0" w:noVBand="1"/>
      </w:tblPr>
      <w:tblGrid>
        <w:gridCol w:w="1872"/>
        <w:gridCol w:w="4649"/>
        <w:gridCol w:w="1276"/>
        <w:gridCol w:w="2977"/>
      </w:tblGrid>
      <w:tr w:rsidR="00AF115E" w:rsidRPr="00367E55" w14:paraId="2B2DCEAD" w14:textId="77777777" w:rsidTr="00530570">
        <w:trPr>
          <w:trHeight w:val="403"/>
        </w:trPr>
        <w:tc>
          <w:tcPr>
            <w:tcW w:w="10774" w:type="dxa"/>
            <w:gridSpan w:val="4"/>
            <w:tcBorders>
              <w:bottom w:val="nil"/>
            </w:tcBorders>
            <w:shd w:val="clear" w:color="auto" w:fill="35B3C1"/>
          </w:tcPr>
          <w:p w14:paraId="00612DFC" w14:textId="25F9168F" w:rsidR="00AF115E" w:rsidRPr="00367E55" w:rsidRDefault="00AD048B" w:rsidP="00367E55">
            <w:pPr>
              <w:spacing w:before="80" w:after="0" w:line="240" w:lineRule="auto"/>
              <w:rPr>
                <w:rFonts w:eastAsia="MS Mincho" w:cs="Calibri"/>
                <w:b/>
                <w:color w:val="FFFFFF" w:themeColor="background1"/>
                <w:szCs w:val="20"/>
              </w:rPr>
            </w:pPr>
            <w:r w:rsidRPr="00367E55">
              <w:rPr>
                <w:rFonts w:eastAsia="MS Mincho" w:cs="Calibri"/>
                <w:b/>
                <w:color w:val="FFFFFF" w:themeColor="background1"/>
                <w:szCs w:val="20"/>
              </w:rPr>
              <w:t xml:space="preserve"> ASSESSOR AND SUPERVISOR</w:t>
            </w:r>
            <w:r w:rsidR="00367E55" w:rsidRPr="00367E55">
              <w:rPr>
                <w:rFonts w:eastAsia="MS Mincho" w:cs="Calibri"/>
                <w:b/>
                <w:color w:val="FFFFFF" w:themeColor="background1"/>
                <w:szCs w:val="20"/>
              </w:rPr>
              <w:t>/MANAGER</w:t>
            </w:r>
            <w:r w:rsidRPr="00367E55">
              <w:rPr>
                <w:rFonts w:eastAsia="MS Mincho" w:cs="Calibri"/>
                <w:b/>
                <w:color w:val="FFFFFF" w:themeColor="background1"/>
                <w:szCs w:val="20"/>
              </w:rPr>
              <w:t xml:space="preserve"> ENDORSEMENT</w:t>
            </w:r>
          </w:p>
        </w:tc>
      </w:tr>
      <w:tr w:rsidR="00B2711D" w:rsidRPr="003305E6" w14:paraId="20ADD3F7" w14:textId="77777777" w:rsidTr="00346BA9">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340"/>
        </w:trPr>
        <w:tc>
          <w:tcPr>
            <w:tcW w:w="10774" w:type="dxa"/>
            <w:gridSpan w:val="4"/>
            <w:tcBorders>
              <w:top w:val="single" w:sz="4" w:space="0" w:color="78C0D4"/>
              <w:left w:val="single" w:sz="4" w:space="0" w:color="78C0D4"/>
              <w:bottom w:val="single" w:sz="4" w:space="0" w:color="78C0D4"/>
              <w:right w:val="single" w:sz="4" w:space="0" w:color="78C0D4"/>
            </w:tcBorders>
            <w:shd w:val="clear" w:color="auto" w:fill="auto"/>
          </w:tcPr>
          <w:p w14:paraId="7C533F3C" w14:textId="103B4ED6" w:rsidR="00B2711D" w:rsidRPr="003305E6" w:rsidRDefault="00B2711D" w:rsidP="00010441">
            <w:pPr>
              <w:spacing w:before="40" w:after="40" w:line="240" w:lineRule="auto"/>
              <w:rPr>
                <w:rFonts w:asciiTheme="minorHAnsi" w:eastAsia="MS Mincho" w:hAnsiTheme="minorHAnsi" w:cs="Calibri"/>
                <w:i/>
                <w:sz w:val="18"/>
                <w:szCs w:val="18"/>
              </w:rPr>
            </w:pPr>
            <w:r w:rsidRPr="003305E6">
              <w:rPr>
                <w:rFonts w:asciiTheme="minorHAnsi" w:eastAsia="MS Mincho" w:hAnsiTheme="minorHAnsi" w:cs="Calibri"/>
                <w:i/>
                <w:sz w:val="18"/>
                <w:szCs w:val="18"/>
              </w:rPr>
              <w:t xml:space="preserve">I confirm that a copy of the </w:t>
            </w:r>
            <w:r w:rsidR="002A41A7" w:rsidRPr="003305E6">
              <w:rPr>
                <w:rFonts w:asciiTheme="minorHAnsi" w:eastAsia="MS Mincho" w:hAnsiTheme="minorHAnsi" w:cs="Calibri"/>
                <w:b/>
                <w:i/>
                <w:sz w:val="18"/>
                <w:szCs w:val="18"/>
              </w:rPr>
              <w:t xml:space="preserve">Part </w:t>
            </w:r>
            <w:r w:rsidR="00790E4D">
              <w:rPr>
                <w:rFonts w:asciiTheme="minorHAnsi" w:eastAsia="MS Mincho" w:hAnsiTheme="minorHAnsi" w:cs="Calibri"/>
                <w:b/>
                <w:i/>
                <w:sz w:val="18"/>
                <w:szCs w:val="18"/>
              </w:rPr>
              <w:t>Two and Three of the assessment report</w:t>
            </w:r>
            <w:r w:rsidR="002A41A7" w:rsidRPr="003305E6">
              <w:rPr>
                <w:rFonts w:asciiTheme="minorHAnsi" w:eastAsia="MS Mincho" w:hAnsiTheme="minorHAnsi" w:cs="Calibri"/>
                <w:i/>
                <w:sz w:val="18"/>
                <w:szCs w:val="18"/>
              </w:rPr>
              <w:t xml:space="preserve"> </w:t>
            </w:r>
            <w:r w:rsidRPr="003305E6">
              <w:rPr>
                <w:rFonts w:asciiTheme="minorHAnsi" w:eastAsia="MS Mincho" w:hAnsiTheme="minorHAnsi" w:cs="Calibri"/>
                <w:i/>
                <w:sz w:val="18"/>
                <w:szCs w:val="18"/>
              </w:rPr>
              <w:t>has b</w:t>
            </w:r>
            <w:r w:rsidR="00224549" w:rsidRPr="003305E6">
              <w:rPr>
                <w:rFonts w:asciiTheme="minorHAnsi" w:eastAsia="MS Mincho" w:hAnsiTheme="minorHAnsi" w:cs="Calibri"/>
                <w:i/>
                <w:sz w:val="18"/>
                <w:szCs w:val="18"/>
              </w:rPr>
              <w:t>een provided to the applicant</w:t>
            </w:r>
            <w:r w:rsidR="00D6069F">
              <w:rPr>
                <w:rFonts w:asciiTheme="minorHAnsi" w:eastAsia="MS Mincho" w:hAnsiTheme="minorHAnsi" w:cs="Calibri"/>
                <w:i/>
                <w:sz w:val="18"/>
                <w:szCs w:val="18"/>
              </w:rPr>
              <w:t xml:space="preserve"> carer/</w:t>
            </w:r>
            <w:r w:rsidR="00224549" w:rsidRPr="003305E6">
              <w:rPr>
                <w:rFonts w:asciiTheme="minorHAnsi" w:eastAsia="MS Mincho" w:hAnsiTheme="minorHAnsi" w:cs="Calibri"/>
                <w:i/>
                <w:sz w:val="18"/>
                <w:szCs w:val="18"/>
              </w:rPr>
              <w:t xml:space="preserve">s, </w:t>
            </w:r>
            <w:r w:rsidRPr="003305E6">
              <w:rPr>
                <w:rFonts w:asciiTheme="minorHAnsi" w:eastAsia="MS Mincho" w:hAnsiTheme="minorHAnsi" w:cs="Calibri"/>
                <w:i/>
                <w:sz w:val="18"/>
                <w:szCs w:val="18"/>
              </w:rPr>
              <w:t>that the applicant</w:t>
            </w:r>
            <w:r w:rsidR="00D6069F">
              <w:rPr>
                <w:rFonts w:asciiTheme="minorHAnsi" w:eastAsia="MS Mincho" w:hAnsiTheme="minorHAnsi" w:cs="Calibri"/>
                <w:i/>
                <w:sz w:val="18"/>
                <w:szCs w:val="18"/>
              </w:rPr>
              <w:t xml:space="preserve"> carer</w:t>
            </w:r>
            <w:r w:rsidRPr="003305E6">
              <w:rPr>
                <w:rFonts w:asciiTheme="minorHAnsi" w:eastAsia="MS Mincho" w:hAnsiTheme="minorHAnsi" w:cs="Calibri"/>
                <w:i/>
                <w:sz w:val="18"/>
                <w:szCs w:val="18"/>
              </w:rPr>
              <w:t>/s have read the assessment</w:t>
            </w:r>
            <w:r w:rsidR="00BC67A1">
              <w:rPr>
                <w:rFonts w:asciiTheme="minorHAnsi" w:eastAsia="MS Mincho" w:hAnsiTheme="minorHAnsi" w:cs="Calibri"/>
                <w:i/>
                <w:sz w:val="18"/>
                <w:szCs w:val="18"/>
              </w:rPr>
              <w:t xml:space="preserve"> outcomes</w:t>
            </w:r>
            <w:r w:rsidRPr="003305E6">
              <w:rPr>
                <w:rFonts w:asciiTheme="minorHAnsi" w:eastAsia="MS Mincho" w:hAnsiTheme="minorHAnsi" w:cs="Calibri"/>
                <w:i/>
                <w:sz w:val="18"/>
                <w:szCs w:val="18"/>
              </w:rPr>
              <w:t xml:space="preserve"> and been provided with the opportunity </w:t>
            </w:r>
            <w:r w:rsidR="00224549" w:rsidRPr="003305E6">
              <w:rPr>
                <w:rFonts w:asciiTheme="minorHAnsi" w:eastAsia="MS Mincho" w:hAnsiTheme="minorHAnsi" w:cs="Calibri"/>
                <w:i/>
                <w:sz w:val="18"/>
                <w:szCs w:val="18"/>
              </w:rPr>
              <w:t>to make additional comment</w:t>
            </w:r>
            <w:r w:rsidR="00790E4D">
              <w:rPr>
                <w:rFonts w:asciiTheme="minorHAnsi" w:eastAsia="MS Mincho" w:hAnsiTheme="minorHAnsi" w:cs="Calibri"/>
                <w:i/>
                <w:sz w:val="18"/>
                <w:szCs w:val="18"/>
              </w:rPr>
              <w:t xml:space="preserve"> and the care team have explored opportunities to mitigate risks</w:t>
            </w:r>
            <w:r w:rsidR="00044538">
              <w:rPr>
                <w:rFonts w:asciiTheme="minorHAnsi" w:eastAsia="MS Mincho" w:hAnsiTheme="minorHAnsi" w:cs="Calibri"/>
                <w:i/>
                <w:sz w:val="18"/>
                <w:szCs w:val="18"/>
              </w:rPr>
              <w:t>.</w:t>
            </w:r>
            <w:r w:rsidR="00010441">
              <w:rPr>
                <w:rFonts w:asciiTheme="minorHAnsi" w:eastAsia="MS Mincho" w:hAnsiTheme="minorHAnsi" w:cs="Calibri"/>
                <w:i/>
                <w:sz w:val="18"/>
                <w:szCs w:val="18"/>
              </w:rPr>
              <w:t xml:space="preserve"> </w:t>
            </w:r>
          </w:p>
        </w:tc>
      </w:tr>
      <w:tr w:rsidR="00234B2A" w:rsidRPr="003305E6" w14:paraId="0EB09FCE" w14:textId="77777777" w:rsidTr="00367E55">
        <w:trPr>
          <w:trHeight w:val="510"/>
        </w:trPr>
        <w:tc>
          <w:tcPr>
            <w:tcW w:w="1872" w:type="dxa"/>
            <w:shd w:val="clear" w:color="auto" w:fill="DAEEF3" w:themeFill="accent5" w:themeFillTint="33"/>
            <w:vAlign w:val="center"/>
          </w:tcPr>
          <w:p w14:paraId="47A96540" w14:textId="70B9D2D2" w:rsidR="00234B2A" w:rsidRPr="003305E6" w:rsidRDefault="000A0433"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t>Assessor</w:t>
            </w:r>
            <w:r w:rsidR="00234B2A" w:rsidRPr="003305E6">
              <w:rPr>
                <w:rFonts w:asciiTheme="minorHAnsi" w:eastAsia="MS Mincho" w:hAnsiTheme="minorHAnsi" w:cs="Calibri"/>
                <w:sz w:val="18"/>
                <w:szCs w:val="18"/>
              </w:rPr>
              <w:t xml:space="preserve"> </w:t>
            </w:r>
            <w:r w:rsidR="00AB0BFD">
              <w:rPr>
                <w:rFonts w:asciiTheme="minorHAnsi" w:eastAsia="MS Mincho" w:hAnsiTheme="minorHAnsi" w:cs="Calibri"/>
                <w:sz w:val="18"/>
                <w:szCs w:val="18"/>
              </w:rPr>
              <w:t>n</w:t>
            </w:r>
            <w:r w:rsidR="00234B2A" w:rsidRPr="003305E6">
              <w:rPr>
                <w:rFonts w:asciiTheme="minorHAnsi" w:eastAsia="MS Mincho" w:hAnsiTheme="minorHAnsi" w:cs="Calibri"/>
                <w:sz w:val="18"/>
                <w:szCs w:val="18"/>
              </w:rPr>
              <w:t>ame</w:t>
            </w:r>
          </w:p>
        </w:tc>
        <w:tc>
          <w:tcPr>
            <w:tcW w:w="4649" w:type="dxa"/>
            <w:shd w:val="clear" w:color="auto" w:fill="auto"/>
            <w:vAlign w:val="center"/>
          </w:tcPr>
          <w:p w14:paraId="489E1CC5" w14:textId="77777777" w:rsidR="00234B2A" w:rsidRPr="003305E6" w:rsidRDefault="000A0433"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1276" w:type="dxa"/>
            <w:shd w:val="clear" w:color="auto" w:fill="DAEEF3" w:themeFill="accent5" w:themeFillTint="33"/>
            <w:vAlign w:val="center"/>
          </w:tcPr>
          <w:p w14:paraId="74C28735"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t>Position</w:t>
            </w:r>
          </w:p>
        </w:tc>
        <w:tc>
          <w:tcPr>
            <w:tcW w:w="2977" w:type="dxa"/>
            <w:shd w:val="clear" w:color="auto" w:fill="auto"/>
            <w:vAlign w:val="center"/>
          </w:tcPr>
          <w:p w14:paraId="65C9EDB2" w14:textId="77777777" w:rsidR="00234B2A" w:rsidRPr="003305E6" w:rsidRDefault="000A0433"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234B2A" w:rsidRPr="003305E6" w14:paraId="7849670E" w14:textId="77777777" w:rsidTr="00367E55">
        <w:trPr>
          <w:trHeight w:val="510"/>
        </w:trPr>
        <w:tc>
          <w:tcPr>
            <w:tcW w:w="1872" w:type="dxa"/>
            <w:shd w:val="clear" w:color="auto" w:fill="DAEEF3" w:themeFill="accent5" w:themeFillTint="33"/>
            <w:vAlign w:val="center"/>
          </w:tcPr>
          <w:p w14:paraId="28EF6905"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t>Signature</w:t>
            </w:r>
          </w:p>
        </w:tc>
        <w:tc>
          <w:tcPr>
            <w:tcW w:w="4649" w:type="dxa"/>
            <w:shd w:val="clear" w:color="auto" w:fill="auto"/>
            <w:vAlign w:val="center"/>
          </w:tcPr>
          <w:p w14:paraId="039CADBA" w14:textId="77777777" w:rsidR="00234B2A" w:rsidRPr="003305E6" w:rsidRDefault="00234B2A" w:rsidP="00875778">
            <w:pPr>
              <w:spacing w:before="40" w:after="40" w:line="240" w:lineRule="auto"/>
              <w:rPr>
                <w:rFonts w:asciiTheme="minorHAnsi" w:eastAsia="MS Mincho" w:hAnsiTheme="minorHAnsi" w:cs="Calibri"/>
                <w:sz w:val="18"/>
                <w:szCs w:val="18"/>
              </w:rPr>
            </w:pPr>
          </w:p>
        </w:tc>
        <w:tc>
          <w:tcPr>
            <w:tcW w:w="1276" w:type="dxa"/>
            <w:shd w:val="clear" w:color="auto" w:fill="DAEEF3" w:themeFill="accent5" w:themeFillTint="33"/>
            <w:vAlign w:val="center"/>
          </w:tcPr>
          <w:p w14:paraId="2CC161EF"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t>Date</w:t>
            </w:r>
          </w:p>
        </w:tc>
        <w:tc>
          <w:tcPr>
            <w:tcW w:w="2977" w:type="dxa"/>
            <w:shd w:val="clear" w:color="auto" w:fill="auto"/>
            <w:vAlign w:val="center"/>
          </w:tcPr>
          <w:p w14:paraId="11D6CB7E"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r w:rsidRPr="003305E6">
              <w:rPr>
                <w:rFonts w:asciiTheme="minorHAnsi" w:eastAsia="MS Mincho" w:hAnsiTheme="minorHAnsi" w:cs="Calibri"/>
                <w:sz w:val="18"/>
                <w:szCs w:val="18"/>
              </w:rPr>
              <w:t xml:space="preserve"> / </w:t>
            </w: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r w:rsidRPr="003305E6">
              <w:rPr>
                <w:rFonts w:asciiTheme="minorHAnsi" w:eastAsia="MS Mincho" w:hAnsiTheme="minorHAnsi" w:cs="Calibri"/>
                <w:sz w:val="18"/>
                <w:szCs w:val="18"/>
              </w:rPr>
              <w:t xml:space="preserve"> / </w:t>
            </w: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7511FB" w:rsidRPr="003305E6" w14:paraId="2E17CB58" w14:textId="77777777" w:rsidTr="001A1E07">
        <w:trPr>
          <w:trHeight w:val="437"/>
        </w:trPr>
        <w:tc>
          <w:tcPr>
            <w:tcW w:w="10774" w:type="dxa"/>
            <w:gridSpan w:val="4"/>
            <w:shd w:val="clear" w:color="auto" w:fill="DAEEF3" w:themeFill="accent5" w:themeFillTint="33"/>
            <w:vAlign w:val="center"/>
          </w:tcPr>
          <w:p w14:paraId="22839C81" w14:textId="26CB4C34" w:rsidR="007511FB" w:rsidRPr="003305E6" w:rsidRDefault="00AD048B" w:rsidP="00367E55">
            <w:pPr>
              <w:spacing w:before="40" w:after="40" w:line="240" w:lineRule="auto"/>
              <w:rPr>
                <w:rFonts w:asciiTheme="minorHAnsi" w:eastAsia="MS Mincho" w:hAnsiTheme="minorHAnsi" w:cs="Calibri"/>
                <w:b/>
                <w:sz w:val="18"/>
                <w:szCs w:val="18"/>
              </w:rPr>
            </w:pPr>
            <w:r>
              <w:rPr>
                <w:rFonts w:asciiTheme="minorHAnsi" w:eastAsia="MS Mincho" w:hAnsiTheme="minorHAnsi" w:cs="Calibri"/>
                <w:b/>
                <w:sz w:val="18"/>
                <w:szCs w:val="18"/>
              </w:rPr>
              <w:t>Supervisor</w:t>
            </w:r>
            <w:r w:rsidR="00367E55">
              <w:rPr>
                <w:rFonts w:asciiTheme="minorHAnsi" w:eastAsia="MS Mincho" w:hAnsiTheme="minorHAnsi" w:cs="Calibri"/>
                <w:b/>
                <w:sz w:val="18"/>
                <w:szCs w:val="18"/>
              </w:rPr>
              <w:t>/</w:t>
            </w:r>
            <w:r w:rsidR="00440066">
              <w:rPr>
                <w:rFonts w:asciiTheme="minorHAnsi" w:eastAsia="MS Mincho" w:hAnsiTheme="minorHAnsi" w:cs="Calibri"/>
                <w:b/>
                <w:sz w:val="18"/>
                <w:szCs w:val="18"/>
              </w:rPr>
              <w:t>M</w:t>
            </w:r>
            <w:r w:rsidR="00367E55">
              <w:rPr>
                <w:rFonts w:asciiTheme="minorHAnsi" w:eastAsia="MS Mincho" w:hAnsiTheme="minorHAnsi" w:cs="Calibri"/>
                <w:b/>
                <w:sz w:val="18"/>
                <w:szCs w:val="18"/>
              </w:rPr>
              <w:t>anager</w:t>
            </w:r>
            <w:r w:rsidRPr="003305E6">
              <w:rPr>
                <w:rFonts w:asciiTheme="minorHAnsi" w:eastAsia="MS Mincho" w:hAnsiTheme="minorHAnsi" w:cs="Calibri"/>
                <w:b/>
                <w:sz w:val="18"/>
                <w:szCs w:val="18"/>
              </w:rPr>
              <w:t xml:space="preserve"> </w:t>
            </w:r>
            <w:r w:rsidR="007511FB" w:rsidRPr="003305E6">
              <w:rPr>
                <w:rFonts w:asciiTheme="minorHAnsi" w:eastAsia="MS Mincho" w:hAnsiTheme="minorHAnsi" w:cs="Calibri"/>
                <w:b/>
                <w:sz w:val="18"/>
                <w:szCs w:val="18"/>
              </w:rPr>
              <w:t xml:space="preserve">Endorsement </w:t>
            </w:r>
          </w:p>
        </w:tc>
      </w:tr>
      <w:tr w:rsidR="00234B2A" w:rsidRPr="003305E6" w14:paraId="04EF5C9F" w14:textId="77777777" w:rsidTr="00346BA9">
        <w:trPr>
          <w:trHeight w:val="340"/>
        </w:trPr>
        <w:tc>
          <w:tcPr>
            <w:tcW w:w="10774" w:type="dxa"/>
            <w:gridSpan w:val="4"/>
            <w:shd w:val="clear" w:color="auto" w:fill="auto"/>
            <w:vAlign w:val="center"/>
          </w:tcPr>
          <w:p w14:paraId="61E0B793" w14:textId="77777777" w:rsidR="00234B2A" w:rsidRPr="003305E6" w:rsidRDefault="00234B2A" w:rsidP="00875778">
            <w:pPr>
              <w:spacing w:before="40" w:after="40" w:line="240" w:lineRule="auto"/>
              <w:rPr>
                <w:rFonts w:asciiTheme="minorHAnsi" w:eastAsia="MS Mincho" w:hAnsiTheme="minorHAnsi" w:cs="Calibri"/>
                <w:i/>
                <w:sz w:val="18"/>
                <w:szCs w:val="18"/>
              </w:rPr>
            </w:pPr>
            <w:r w:rsidRPr="003305E6">
              <w:rPr>
                <w:rFonts w:asciiTheme="minorHAnsi" w:eastAsia="MS Mincho" w:hAnsiTheme="minorHAnsi" w:cs="Calibri"/>
                <w:i/>
                <w:sz w:val="18"/>
                <w:szCs w:val="18"/>
              </w:rPr>
              <w:t>I acknowledge that I have reviewed the content of this assessment report and attachments and am satisfied that satisfactory evidence has been provided to support the approval recommendations made by the assessor/s.</w:t>
            </w:r>
          </w:p>
        </w:tc>
      </w:tr>
      <w:tr w:rsidR="00044538" w:rsidRPr="003305E6" w14:paraId="1C7FD102" w14:textId="77777777" w:rsidTr="00044538">
        <w:trPr>
          <w:trHeight w:val="437"/>
        </w:trPr>
        <w:tc>
          <w:tcPr>
            <w:tcW w:w="10774" w:type="dxa"/>
            <w:gridSpan w:val="4"/>
            <w:shd w:val="clear" w:color="auto" w:fill="auto"/>
            <w:vAlign w:val="center"/>
          </w:tcPr>
          <w:p w14:paraId="6DC0E78C" w14:textId="77777777" w:rsidR="00044538" w:rsidRPr="00044538" w:rsidRDefault="00044538" w:rsidP="00875778">
            <w:pPr>
              <w:spacing w:before="40" w:after="40" w:line="240" w:lineRule="auto"/>
              <w:rPr>
                <w:rFonts w:asciiTheme="minorHAnsi" w:eastAsia="MS Mincho" w:hAnsiTheme="minorHAnsi" w:cs="Calibri"/>
                <w:sz w:val="18"/>
                <w:szCs w:val="18"/>
              </w:rPr>
            </w:pPr>
            <w:r w:rsidRPr="00044538">
              <w:rPr>
                <w:rFonts w:eastAsia="MS Mincho"/>
                <w:color w:val="262626"/>
                <w:sz w:val="18"/>
              </w:rPr>
              <w:t>Comment</w:t>
            </w:r>
            <w:r>
              <w:rPr>
                <w:rFonts w:eastAsia="MS Mincho"/>
                <w:color w:val="262626"/>
                <w:sz w:val="18"/>
              </w:rPr>
              <w:t>s</w:t>
            </w:r>
            <w:r w:rsidRPr="00044538">
              <w:rPr>
                <w:rFonts w:eastAsia="MS Mincho"/>
                <w:color w:val="262626"/>
                <w:sz w:val="18"/>
              </w:rPr>
              <w:t xml:space="preserve">: </w:t>
            </w:r>
            <w:r w:rsidRPr="003305E6">
              <w:rPr>
                <w:rFonts w:eastAsia="MS Mincho"/>
                <w:color w:val="262626"/>
                <w:sz w:val="18"/>
              </w:rPr>
              <w:fldChar w:fldCharType="begin">
                <w:ffData>
                  <w:name w:val=""/>
                  <w:enabled/>
                  <w:calcOnExit w:val="0"/>
                  <w:textInput/>
                </w:ffData>
              </w:fldChar>
            </w:r>
            <w:r w:rsidRPr="003305E6">
              <w:rPr>
                <w:rFonts w:eastAsia="MS Mincho"/>
                <w:color w:val="262626"/>
                <w:sz w:val="18"/>
              </w:rPr>
              <w:instrText xml:space="preserve"> FORMTEXT </w:instrText>
            </w:r>
            <w:r w:rsidRPr="003305E6">
              <w:rPr>
                <w:rFonts w:eastAsia="MS Mincho"/>
                <w:color w:val="262626"/>
                <w:sz w:val="18"/>
              </w:rPr>
            </w:r>
            <w:r w:rsidRPr="003305E6">
              <w:rPr>
                <w:rFonts w:eastAsia="MS Mincho"/>
                <w:color w:val="262626"/>
                <w:sz w:val="18"/>
              </w:rPr>
              <w:fldChar w:fldCharType="separate"/>
            </w:r>
            <w:r w:rsidRPr="003305E6">
              <w:rPr>
                <w:rFonts w:eastAsia="MS Mincho"/>
                <w:color w:val="262626"/>
                <w:sz w:val="18"/>
              </w:rPr>
              <w:t> </w:t>
            </w:r>
            <w:r w:rsidRPr="003305E6">
              <w:rPr>
                <w:rFonts w:eastAsia="MS Mincho"/>
                <w:color w:val="262626"/>
                <w:sz w:val="18"/>
              </w:rPr>
              <w:t> </w:t>
            </w:r>
            <w:r w:rsidRPr="003305E6">
              <w:rPr>
                <w:rFonts w:eastAsia="MS Mincho"/>
                <w:color w:val="262626"/>
                <w:sz w:val="18"/>
              </w:rPr>
              <w:t> </w:t>
            </w:r>
            <w:r w:rsidRPr="003305E6">
              <w:rPr>
                <w:rFonts w:eastAsia="MS Mincho"/>
                <w:color w:val="262626"/>
                <w:sz w:val="18"/>
              </w:rPr>
              <w:t> </w:t>
            </w:r>
            <w:r w:rsidRPr="003305E6">
              <w:rPr>
                <w:rFonts w:eastAsia="MS Mincho"/>
                <w:color w:val="262626"/>
                <w:sz w:val="18"/>
              </w:rPr>
              <w:t> </w:t>
            </w:r>
            <w:r w:rsidRPr="003305E6">
              <w:rPr>
                <w:rFonts w:eastAsia="MS Mincho"/>
                <w:color w:val="262626"/>
                <w:sz w:val="18"/>
              </w:rPr>
              <w:fldChar w:fldCharType="end"/>
            </w:r>
          </w:p>
        </w:tc>
      </w:tr>
      <w:tr w:rsidR="00234B2A" w:rsidRPr="003305E6" w14:paraId="0D26C3C8" w14:textId="77777777" w:rsidTr="00367E55">
        <w:trPr>
          <w:trHeight w:val="510"/>
        </w:trPr>
        <w:tc>
          <w:tcPr>
            <w:tcW w:w="1872" w:type="dxa"/>
            <w:shd w:val="clear" w:color="auto" w:fill="DAEEF3" w:themeFill="accent5" w:themeFillTint="33"/>
            <w:vAlign w:val="center"/>
          </w:tcPr>
          <w:p w14:paraId="6E8209F9" w14:textId="42705AF8" w:rsidR="00234B2A" w:rsidRPr="003305E6" w:rsidRDefault="00AD048B" w:rsidP="00367E55">
            <w:pPr>
              <w:spacing w:before="40" w:after="40" w:line="240" w:lineRule="auto"/>
              <w:rPr>
                <w:rFonts w:asciiTheme="minorHAnsi" w:eastAsia="MS Mincho" w:hAnsiTheme="minorHAnsi" w:cs="Calibri"/>
                <w:sz w:val="18"/>
                <w:szCs w:val="18"/>
              </w:rPr>
            </w:pPr>
            <w:r>
              <w:rPr>
                <w:rFonts w:asciiTheme="minorHAnsi" w:eastAsia="MS Mincho" w:hAnsiTheme="minorHAnsi" w:cs="Calibri"/>
                <w:sz w:val="18"/>
                <w:szCs w:val="18"/>
              </w:rPr>
              <w:t>Supervisor</w:t>
            </w:r>
            <w:r w:rsidR="00367E55">
              <w:rPr>
                <w:rFonts w:asciiTheme="minorHAnsi" w:eastAsia="MS Mincho" w:hAnsiTheme="minorHAnsi" w:cs="Calibri"/>
                <w:sz w:val="18"/>
                <w:szCs w:val="18"/>
              </w:rPr>
              <w:t>/</w:t>
            </w:r>
            <w:r w:rsidR="00440066">
              <w:rPr>
                <w:rFonts w:asciiTheme="minorHAnsi" w:eastAsia="MS Mincho" w:hAnsiTheme="minorHAnsi" w:cs="Calibri"/>
                <w:sz w:val="18"/>
                <w:szCs w:val="18"/>
              </w:rPr>
              <w:t>M</w:t>
            </w:r>
            <w:r w:rsidR="00367E55">
              <w:rPr>
                <w:rFonts w:asciiTheme="minorHAnsi" w:eastAsia="MS Mincho" w:hAnsiTheme="minorHAnsi" w:cs="Calibri"/>
                <w:sz w:val="18"/>
                <w:szCs w:val="18"/>
              </w:rPr>
              <w:t>anager</w:t>
            </w:r>
            <w:r w:rsidRPr="003305E6">
              <w:rPr>
                <w:rFonts w:asciiTheme="minorHAnsi" w:eastAsia="MS Mincho" w:hAnsiTheme="minorHAnsi" w:cs="Calibri"/>
                <w:sz w:val="18"/>
                <w:szCs w:val="18"/>
              </w:rPr>
              <w:t xml:space="preserve"> </w:t>
            </w:r>
            <w:r w:rsidR="00AB0BFD">
              <w:rPr>
                <w:rFonts w:asciiTheme="minorHAnsi" w:eastAsia="MS Mincho" w:hAnsiTheme="minorHAnsi" w:cs="Calibri"/>
                <w:sz w:val="18"/>
                <w:szCs w:val="18"/>
              </w:rPr>
              <w:t>n</w:t>
            </w:r>
            <w:r w:rsidR="00234B2A" w:rsidRPr="003305E6">
              <w:rPr>
                <w:rFonts w:asciiTheme="minorHAnsi" w:eastAsia="MS Mincho" w:hAnsiTheme="minorHAnsi" w:cs="Calibri"/>
                <w:sz w:val="18"/>
                <w:szCs w:val="18"/>
              </w:rPr>
              <w:t>ame</w:t>
            </w:r>
          </w:p>
        </w:tc>
        <w:tc>
          <w:tcPr>
            <w:tcW w:w="4649" w:type="dxa"/>
            <w:shd w:val="clear" w:color="auto" w:fill="FFFFFF" w:themeFill="background1"/>
            <w:vAlign w:val="center"/>
          </w:tcPr>
          <w:p w14:paraId="0DC583E8" w14:textId="77777777" w:rsidR="00234B2A" w:rsidRPr="003305E6" w:rsidRDefault="000A0433"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c>
          <w:tcPr>
            <w:tcW w:w="1276" w:type="dxa"/>
            <w:shd w:val="clear" w:color="auto" w:fill="DAEEF3" w:themeFill="accent5" w:themeFillTint="33"/>
            <w:vAlign w:val="center"/>
          </w:tcPr>
          <w:p w14:paraId="6D6204DD"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t>Position</w:t>
            </w:r>
          </w:p>
        </w:tc>
        <w:tc>
          <w:tcPr>
            <w:tcW w:w="2977" w:type="dxa"/>
            <w:shd w:val="clear" w:color="auto" w:fill="FFFFFF" w:themeFill="background1"/>
            <w:vAlign w:val="center"/>
          </w:tcPr>
          <w:p w14:paraId="64618B38" w14:textId="77777777" w:rsidR="00234B2A" w:rsidRPr="003305E6" w:rsidRDefault="000A0433"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r w:rsidR="00234B2A" w:rsidRPr="003305E6" w14:paraId="65409D48" w14:textId="77777777" w:rsidTr="00367E55">
        <w:trPr>
          <w:trHeight w:val="510"/>
        </w:trPr>
        <w:tc>
          <w:tcPr>
            <w:tcW w:w="1872" w:type="dxa"/>
            <w:shd w:val="clear" w:color="auto" w:fill="DAEEF3" w:themeFill="accent5" w:themeFillTint="33"/>
            <w:vAlign w:val="center"/>
          </w:tcPr>
          <w:p w14:paraId="23317A5E"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t>Signature</w:t>
            </w:r>
          </w:p>
        </w:tc>
        <w:tc>
          <w:tcPr>
            <w:tcW w:w="4649" w:type="dxa"/>
            <w:shd w:val="clear" w:color="auto" w:fill="FFFFFF" w:themeFill="background1"/>
            <w:vAlign w:val="center"/>
          </w:tcPr>
          <w:p w14:paraId="3C303028" w14:textId="77777777" w:rsidR="00234B2A" w:rsidRPr="003305E6" w:rsidRDefault="00234B2A" w:rsidP="00875778">
            <w:pPr>
              <w:spacing w:before="40" w:after="40" w:line="240" w:lineRule="auto"/>
              <w:rPr>
                <w:rFonts w:asciiTheme="minorHAnsi" w:eastAsia="MS Mincho" w:hAnsiTheme="minorHAnsi" w:cs="Calibri"/>
                <w:sz w:val="18"/>
                <w:szCs w:val="18"/>
              </w:rPr>
            </w:pPr>
          </w:p>
        </w:tc>
        <w:tc>
          <w:tcPr>
            <w:tcW w:w="1276" w:type="dxa"/>
            <w:shd w:val="clear" w:color="auto" w:fill="DAEEF3" w:themeFill="accent5" w:themeFillTint="33"/>
            <w:vAlign w:val="center"/>
          </w:tcPr>
          <w:p w14:paraId="1FB4375D"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t>Date</w:t>
            </w:r>
          </w:p>
        </w:tc>
        <w:tc>
          <w:tcPr>
            <w:tcW w:w="2977" w:type="dxa"/>
            <w:shd w:val="clear" w:color="auto" w:fill="FFFFFF" w:themeFill="background1"/>
            <w:vAlign w:val="center"/>
          </w:tcPr>
          <w:p w14:paraId="5FBCB38A" w14:textId="77777777" w:rsidR="00234B2A" w:rsidRPr="003305E6" w:rsidRDefault="00234B2A" w:rsidP="00875778">
            <w:pPr>
              <w:spacing w:before="40" w:after="40" w:line="240" w:lineRule="auto"/>
              <w:rPr>
                <w:rFonts w:asciiTheme="minorHAnsi" w:eastAsia="MS Mincho" w:hAnsiTheme="minorHAnsi" w:cs="Calibri"/>
                <w:sz w:val="18"/>
                <w:szCs w:val="18"/>
              </w:rPr>
            </w:pP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r w:rsidRPr="003305E6">
              <w:rPr>
                <w:rFonts w:asciiTheme="minorHAnsi" w:eastAsia="MS Mincho" w:hAnsiTheme="minorHAnsi" w:cs="Calibri"/>
                <w:sz w:val="18"/>
                <w:szCs w:val="18"/>
              </w:rPr>
              <w:t xml:space="preserve"> / </w:t>
            </w: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r w:rsidRPr="003305E6">
              <w:rPr>
                <w:rFonts w:asciiTheme="minorHAnsi" w:eastAsia="MS Mincho" w:hAnsiTheme="minorHAnsi" w:cs="Calibri"/>
                <w:sz w:val="18"/>
                <w:szCs w:val="18"/>
              </w:rPr>
              <w:t xml:space="preserve"> / </w:t>
            </w:r>
            <w:r w:rsidRPr="003305E6">
              <w:rPr>
                <w:rFonts w:asciiTheme="minorHAnsi" w:eastAsia="MS Mincho" w:hAnsiTheme="minorHAnsi" w:cs="Calibri"/>
                <w:sz w:val="18"/>
                <w:szCs w:val="18"/>
              </w:rPr>
              <w:fldChar w:fldCharType="begin">
                <w:ffData>
                  <w:name w:val=""/>
                  <w:enabled/>
                  <w:calcOnExit w:val="0"/>
                  <w:textInput/>
                </w:ffData>
              </w:fldChar>
            </w:r>
            <w:r w:rsidRPr="003305E6">
              <w:rPr>
                <w:rFonts w:asciiTheme="minorHAnsi" w:eastAsia="MS Mincho" w:hAnsiTheme="minorHAnsi" w:cs="Calibri"/>
                <w:sz w:val="18"/>
                <w:szCs w:val="18"/>
              </w:rPr>
              <w:instrText xml:space="preserve"> FORMTEXT </w:instrText>
            </w:r>
            <w:r w:rsidRPr="003305E6">
              <w:rPr>
                <w:rFonts w:asciiTheme="minorHAnsi" w:eastAsia="MS Mincho" w:hAnsiTheme="minorHAnsi" w:cs="Calibri"/>
                <w:sz w:val="18"/>
                <w:szCs w:val="18"/>
              </w:rPr>
            </w:r>
            <w:r w:rsidRPr="003305E6">
              <w:rPr>
                <w:rFonts w:asciiTheme="minorHAnsi" w:eastAsia="MS Mincho" w:hAnsiTheme="minorHAnsi" w:cs="Calibri"/>
                <w:sz w:val="18"/>
                <w:szCs w:val="18"/>
              </w:rPr>
              <w:fldChar w:fldCharType="separate"/>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t> </w:t>
            </w:r>
            <w:r w:rsidRPr="003305E6">
              <w:rPr>
                <w:rFonts w:asciiTheme="minorHAnsi" w:eastAsia="MS Mincho" w:hAnsiTheme="minorHAnsi" w:cs="Calibri"/>
                <w:sz w:val="18"/>
                <w:szCs w:val="18"/>
              </w:rPr>
              <w:fldChar w:fldCharType="end"/>
            </w:r>
          </w:p>
        </w:tc>
      </w:tr>
    </w:tbl>
    <w:p w14:paraId="7ADEBF6D" w14:textId="57E8084C" w:rsidR="00346BA9" w:rsidRDefault="00346BA9" w:rsidP="00693B50">
      <w:pPr>
        <w:spacing w:after="0"/>
        <w:rPr>
          <w:sz w:val="10"/>
          <w:szCs w:val="10"/>
        </w:rPr>
      </w:pPr>
    </w:p>
    <w:p w14:paraId="67598D49" w14:textId="77777777" w:rsidR="00FF30FE" w:rsidRDefault="00FF30FE" w:rsidP="00FF30FE">
      <w:pPr>
        <w:spacing w:after="0"/>
        <w:rPr>
          <w:sz w:val="10"/>
          <w:szCs w:val="10"/>
        </w:rPr>
      </w:pPr>
    </w:p>
    <w:p w14:paraId="7CE83271" w14:textId="77777777" w:rsidR="00FF30FE" w:rsidRPr="0077400C" w:rsidRDefault="00FF30FE" w:rsidP="00FF30FE">
      <w:pPr>
        <w:spacing w:after="0" w:line="240" w:lineRule="auto"/>
        <w:rPr>
          <w:sz w:val="10"/>
          <w:szCs w:val="10"/>
        </w:rPr>
      </w:pPr>
    </w:p>
    <w:p w14:paraId="37A029E8" w14:textId="01C8E0A8" w:rsidR="00AC425D" w:rsidRDefault="00AC425D" w:rsidP="00FF30FE">
      <w:pPr>
        <w:spacing w:after="0" w:line="240" w:lineRule="auto"/>
        <w:rPr>
          <w:sz w:val="10"/>
          <w:szCs w:val="10"/>
        </w:rPr>
      </w:pPr>
    </w:p>
    <w:p w14:paraId="1062EA10" w14:textId="77777777" w:rsidR="007E1823" w:rsidRPr="007E1823" w:rsidRDefault="007E1823" w:rsidP="007E1823">
      <w:pPr>
        <w:rPr>
          <w:sz w:val="10"/>
          <w:szCs w:val="10"/>
        </w:rPr>
      </w:pPr>
    </w:p>
    <w:p w14:paraId="267F4586" w14:textId="77777777" w:rsidR="007E1823" w:rsidRPr="007E1823" w:rsidRDefault="007E1823" w:rsidP="007E1823">
      <w:pPr>
        <w:rPr>
          <w:sz w:val="10"/>
          <w:szCs w:val="10"/>
        </w:rPr>
      </w:pPr>
    </w:p>
    <w:p w14:paraId="01EDBE27" w14:textId="77777777" w:rsidR="007E1823" w:rsidRPr="007E1823" w:rsidRDefault="007E1823" w:rsidP="007E1823">
      <w:pPr>
        <w:rPr>
          <w:sz w:val="10"/>
          <w:szCs w:val="10"/>
        </w:rPr>
      </w:pPr>
    </w:p>
    <w:p w14:paraId="79D9569E" w14:textId="77777777" w:rsidR="007E1823" w:rsidRPr="007E1823" w:rsidRDefault="007E1823" w:rsidP="007E1823">
      <w:pPr>
        <w:rPr>
          <w:sz w:val="10"/>
          <w:szCs w:val="10"/>
        </w:rPr>
      </w:pPr>
    </w:p>
    <w:p w14:paraId="3075C514" w14:textId="77777777" w:rsidR="007E1823" w:rsidRPr="007E1823" w:rsidRDefault="007E1823" w:rsidP="007E1823">
      <w:pPr>
        <w:rPr>
          <w:sz w:val="10"/>
          <w:szCs w:val="10"/>
        </w:rPr>
      </w:pPr>
    </w:p>
    <w:p w14:paraId="43A982B7" w14:textId="77777777" w:rsidR="007E1823" w:rsidRPr="007E1823" w:rsidRDefault="007E1823" w:rsidP="007E1823">
      <w:pPr>
        <w:rPr>
          <w:sz w:val="10"/>
          <w:szCs w:val="10"/>
        </w:rPr>
      </w:pPr>
    </w:p>
    <w:p w14:paraId="344F910F" w14:textId="77777777" w:rsidR="007E1823" w:rsidRPr="007E1823" w:rsidRDefault="007E1823" w:rsidP="007E1823">
      <w:pPr>
        <w:rPr>
          <w:sz w:val="10"/>
          <w:szCs w:val="10"/>
        </w:rPr>
      </w:pPr>
    </w:p>
    <w:p w14:paraId="2C657B57" w14:textId="77777777" w:rsidR="007E1823" w:rsidRPr="007E1823" w:rsidRDefault="007E1823" w:rsidP="007E1823">
      <w:pPr>
        <w:rPr>
          <w:sz w:val="10"/>
          <w:szCs w:val="10"/>
        </w:rPr>
      </w:pPr>
    </w:p>
    <w:p w14:paraId="5780336A" w14:textId="77777777" w:rsidR="007E1823" w:rsidRPr="007E1823" w:rsidRDefault="007E1823" w:rsidP="007E1823">
      <w:pPr>
        <w:rPr>
          <w:sz w:val="10"/>
          <w:szCs w:val="10"/>
        </w:rPr>
      </w:pPr>
    </w:p>
    <w:p w14:paraId="1E4E842E" w14:textId="77777777" w:rsidR="007E1823" w:rsidRPr="007E1823" w:rsidRDefault="007E1823" w:rsidP="007E1823">
      <w:pPr>
        <w:rPr>
          <w:sz w:val="10"/>
          <w:szCs w:val="10"/>
        </w:rPr>
      </w:pPr>
    </w:p>
    <w:p w14:paraId="1A854BF9" w14:textId="77777777" w:rsidR="007E1823" w:rsidRPr="007E1823" w:rsidRDefault="007E1823" w:rsidP="007E1823">
      <w:pPr>
        <w:rPr>
          <w:sz w:val="10"/>
          <w:szCs w:val="10"/>
        </w:rPr>
      </w:pPr>
    </w:p>
    <w:p w14:paraId="1958D68D" w14:textId="77777777" w:rsidR="007E1823" w:rsidRPr="007E1823" w:rsidRDefault="007E1823" w:rsidP="007E1823">
      <w:pPr>
        <w:rPr>
          <w:sz w:val="10"/>
          <w:szCs w:val="10"/>
        </w:rPr>
      </w:pPr>
    </w:p>
    <w:p w14:paraId="22ECAB99" w14:textId="77777777" w:rsidR="007E1823" w:rsidRPr="007E1823" w:rsidRDefault="007E1823" w:rsidP="007E1823">
      <w:pPr>
        <w:rPr>
          <w:sz w:val="10"/>
          <w:szCs w:val="10"/>
        </w:rPr>
      </w:pPr>
    </w:p>
    <w:p w14:paraId="7E538458" w14:textId="77777777" w:rsidR="007E1823" w:rsidRPr="007E1823" w:rsidRDefault="007E1823" w:rsidP="007E1823">
      <w:pPr>
        <w:rPr>
          <w:sz w:val="10"/>
          <w:szCs w:val="10"/>
        </w:rPr>
      </w:pPr>
    </w:p>
    <w:p w14:paraId="2C7DE98F" w14:textId="77777777" w:rsidR="007E1823" w:rsidRDefault="007E1823" w:rsidP="007E1823">
      <w:pPr>
        <w:rPr>
          <w:sz w:val="10"/>
          <w:szCs w:val="10"/>
        </w:rPr>
      </w:pPr>
    </w:p>
    <w:p w14:paraId="44A899FB" w14:textId="77777777" w:rsidR="007E1823" w:rsidRPr="007E1823" w:rsidRDefault="007E1823" w:rsidP="007E1823">
      <w:pPr>
        <w:ind w:firstLine="720"/>
        <w:rPr>
          <w:sz w:val="10"/>
          <w:szCs w:val="10"/>
        </w:rPr>
      </w:pPr>
    </w:p>
    <w:sectPr w:rsidR="007E1823" w:rsidRPr="007E1823" w:rsidSect="008D6587">
      <w:headerReference w:type="even" r:id="rId28"/>
      <w:headerReference w:type="default" r:id="rId29"/>
      <w:footerReference w:type="even" r:id="rId30"/>
      <w:footerReference w:type="default" r:id="rId31"/>
      <w:headerReference w:type="first" r:id="rId32"/>
      <w:footerReference w:type="first" r:id="rId33"/>
      <w:pgSz w:w="11906" w:h="16838"/>
      <w:pgMar w:top="1985" w:right="1440" w:bottom="1134" w:left="1440" w:header="709" w:footer="335"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5B6D7F4" w14:textId="77777777" w:rsidR="006219B7" w:rsidRDefault="006219B7" w:rsidP="00851419">
      <w:pPr>
        <w:spacing w:after="0" w:line="240" w:lineRule="auto"/>
      </w:pPr>
      <w:r>
        <w:separator/>
      </w:r>
    </w:p>
  </w:endnote>
  <w:endnote w:type="continuationSeparator" w:id="0">
    <w:p w14:paraId="27B347D8" w14:textId="77777777" w:rsidR="006219B7" w:rsidRDefault="006219B7" w:rsidP="00851419">
      <w:pPr>
        <w:spacing w:after="0" w:line="240" w:lineRule="auto"/>
      </w:pPr>
      <w:r>
        <w:continuationSeparator/>
      </w:r>
    </w:p>
  </w:endnote>
  <w:endnote w:type="continuationNotice" w:id="1">
    <w:p w14:paraId="2E2C9718" w14:textId="77777777" w:rsidR="006219B7" w:rsidRDefault="006219B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ourier">
    <w:panose1 w:val="02070409020205020404"/>
    <w:charset w:val="00"/>
    <w:family w:val="modern"/>
    <w:notTrueType/>
    <w:pitch w:val="fixed"/>
    <w:sig w:usb0="00000003" w:usb1="00000000" w:usb2="00000000" w:usb3="00000000" w:csb0="00000001" w:csb1="00000000"/>
  </w:font>
  <w:font w:name="Times">
    <w:panose1 w:val="02020603050405020304"/>
    <w:charset w:val="00"/>
    <w:family w:val="roman"/>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C3A568" w14:textId="6C2E1736" w:rsidR="002830B0" w:rsidRDefault="008D6587">
    <w:pPr>
      <w:pStyle w:val="Footer"/>
    </w:pPr>
    <w:r>
      <w:rPr>
        <w:noProof/>
      </w:rPr>
      <mc:AlternateContent>
        <mc:Choice Requires="wps">
          <w:drawing>
            <wp:anchor distT="0" distB="0" distL="0" distR="0" simplePos="0" relativeHeight="251706368" behindDoc="0" locked="0" layoutInCell="1" allowOverlap="1" wp14:anchorId="3F3D651C" wp14:editId="37B2EA37">
              <wp:simplePos x="635" y="635"/>
              <wp:positionH relativeFrom="page">
                <wp:align>center</wp:align>
              </wp:positionH>
              <wp:positionV relativeFrom="page">
                <wp:align>bottom</wp:align>
              </wp:positionV>
              <wp:extent cx="686435" cy="391795"/>
              <wp:effectExtent l="0" t="0" r="18415" b="0"/>
              <wp:wrapNone/>
              <wp:docPr id="885745868" name="Text Box 30" descr="OFFICIAL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4B310BC4" w14:textId="339D3499"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F3D651C" id="_x0000_t202" coordsize="21600,21600" o:spt="202" path="m,l,21600r21600,l21600,xe">
              <v:stroke joinstyle="miter"/>
              <v:path gradientshapeok="t" o:connecttype="rect"/>
            </v:shapetype>
            <v:shape id="Text Box 30" o:spid="_x0000_s1028" type="#_x0000_t202" alt="OFFICIAL " style="position:absolute;margin-left:0;margin-top:0;width:54.05pt;height:30.85pt;z-index:25170636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LgGZDwIAABwEAAAOAAAAZHJzL2Uyb0RvYy54bWysU8Fu2zAMvQ/YPwi6L3bSJWuMOEXWIsOA&#10;oC2QDj0rshQbkERBUmJnXz9KjpOu22nYRaZJ6pF8fFrcdVqRo3C+AVPS8SinRBgOVWP2Jf3xsv50&#10;S4kPzFRMgRElPQlP75YfPyxaW4gJ1KAq4QiCGF+0tqR1CLbIMs9roZkfgRUGgxKcZgF/3T6rHGsR&#10;XatskuezrAVXWQdceI/ehz5IlwlfSsHDk5ReBKJKir2FdLp07uKZLRes2Dtm64af22D/0IVmjcGi&#10;F6gHFhg5uOYPKN1wBx5kGHHQGUjZcJFmwGnG+btptjWzIs2C5Hh7ocn/P1j+eNzaZ0dC9xU6XGAk&#10;pLW+8OiM83TS6fjFTgnGkcLThTbRBcLRObudfb6ZUsIxdDMff5lPI0p2vWydD98EaBKNkjrcSiKL&#10;HTc+9KlDSqxlYN0olTajzG8OxIye7NphtEK360hTlXQydL+D6oRDOej37S1fN1h6w3x4Zg4XjHOg&#10;aMMTHlJBW1I4W5TU4H7+zR/zkXeMUtKiYEpqUNGUqO8G9xG1NRhuMHbJGM/zaY5xc9D3gDIc44uw&#10;PJnodUENpnSgX1HOq1gIQ8xwLFfS3WDeh165+By4WK1SEsrIsrAxW8sjdKQrcvnSvTJnz4QH3NQj&#10;DGpixTve+9x409vVISD7aSmR2p7IM+MowbTW83OJGn/7n7Kuj3r5CwAA//8DAFBLAwQUAAYACAAA&#10;ACEAjWbBqdsAAAAEAQAADwAAAGRycy9kb3ducmV2LnhtbEyPQWvCQBCF7wX/wzJCb3UTpVbSbESE&#10;npSC2ktv4+6YpGZnQ3aj8d+79tJeBh7v8d43+XKwjbhQ52vHCtJJAoJYO1NzqeDr8PGyAOEDssHG&#10;MSm4kYdlMXrKMTPuyju67EMpYgn7DBVUIbSZlF5XZNFPXEscvZPrLIYou1KaDq+x3DZymiRzabHm&#10;uFBhS+uK9HnfWwWvu7DtP/kw+x6mt59Nu9az00Yr9TweVu8gAg3hLwwP/IgORWQ6up6NF42C+Ej4&#10;vQ8vWaQgjgrm6RvIIpf/4Ys7AAAA//8DAFBLAQItABQABgAIAAAAIQC2gziS/gAAAOEBAAATAAAA&#10;AAAAAAAAAAAAAAAAAABbQ29udGVudF9UeXBlc10ueG1sUEsBAi0AFAAGAAgAAAAhADj9If/WAAAA&#10;lAEAAAsAAAAAAAAAAAAAAAAALwEAAF9yZWxzLy5yZWxzUEsBAi0AFAAGAAgAAAAhABAuAZkPAgAA&#10;HAQAAA4AAAAAAAAAAAAAAAAALgIAAGRycy9lMm9Eb2MueG1sUEsBAi0AFAAGAAgAAAAhAI1mwanb&#10;AAAABAEAAA8AAAAAAAAAAAAAAAAAaQQAAGRycy9kb3ducmV2LnhtbFBLBQYAAAAABAAEAPMAAABx&#10;BQAAAAA=&#10;" filled="f" stroked="f">
              <v:textbox style="mso-fit-shape-to-text:t" inset="0,0,0,15pt">
                <w:txbxContent>
                  <w:p w14:paraId="4B310BC4" w14:textId="339D3499"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CDD111" w14:textId="4E5F086D" w:rsidR="001C30DC" w:rsidRPr="009B73AA" w:rsidRDefault="008D6587" w:rsidP="005854DA">
    <w:pPr>
      <w:pStyle w:val="Footer"/>
      <w:pBdr>
        <w:top w:val="single" w:sz="12" w:space="1" w:color="00B0F0"/>
      </w:pBdr>
      <w:ind w:left="-709" w:right="-23"/>
      <w:rPr>
        <w:sz w:val="20"/>
        <w:szCs w:val="20"/>
        <w:lang w:eastAsia="en-AU"/>
      </w:rPr>
    </w:pPr>
    <w:r>
      <w:rPr>
        <w:noProof/>
      </w:rPr>
      <mc:AlternateContent>
        <mc:Choice Requires="wps">
          <w:drawing>
            <wp:anchor distT="0" distB="0" distL="0" distR="0" simplePos="0" relativeHeight="251707392" behindDoc="0" locked="0" layoutInCell="1" allowOverlap="1" wp14:anchorId="1BA9E612" wp14:editId="3B86C77E">
              <wp:simplePos x="914400" y="10071100"/>
              <wp:positionH relativeFrom="page">
                <wp:align>center</wp:align>
              </wp:positionH>
              <wp:positionV relativeFrom="page">
                <wp:align>bottom</wp:align>
              </wp:positionV>
              <wp:extent cx="686435" cy="391795"/>
              <wp:effectExtent l="0" t="0" r="18415" b="0"/>
              <wp:wrapNone/>
              <wp:docPr id="1521279946" name="Text Box 31" descr="OFFICIAL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7D55A895" w14:textId="5A315B6E"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A9E612" id="_x0000_t202" coordsize="21600,21600" o:spt="202" path="m,l,21600r21600,l21600,xe">
              <v:stroke joinstyle="miter"/>
              <v:path gradientshapeok="t" o:connecttype="rect"/>
            </v:shapetype>
            <v:shape id="Text Box 31" o:spid="_x0000_s1029" type="#_x0000_t202" alt="OFFICIAL " style="position:absolute;left:0;text-align:left;margin-left:0;margin-top:0;width:54.05pt;height:30.85pt;z-index:25170739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kbOkDwIAABwEAAAOAAAAZHJzL2Uyb0RvYy54bWysU8Fu2zAMvQ/YPwi6L3baJWuMOEXWIsOA&#10;oC2QDj0rshQbkERBUmJnXz9KjpOu66nYRaZJ6pF8fJrfdlqRg3C+AVPS8SinRBgOVWN2Jf31vPpy&#10;Q4kPzFRMgRElPQpPbxefP81bW4grqEFVwhEEMb5obUnrEGyRZZ7XQjM/AisMBiU4zQL+ul1WOdYi&#10;ulbZVZ5PsxZcZR1w4T167/sgXSR8KQUPj1J6EYgqKfYW0unSuY1ntpizYueYrRt+aoN9oAvNGoNF&#10;z1D3LDCyd80/ULrhDjzIMOKgM5Cy4SLNgNOM8zfTbGpmRZoFyfH2TJP/f7D84bCxT46E7jt0uMBI&#10;SGt94dEZ5+mk0/GLnRKMI4XHM22iC4Sjc3oz/Xo9oYRj6Ho2/jabRJTsctk6H34I0CQaJXW4lUQW&#10;O6x96FOHlFjLwKpRKm1Gmb8ciBk92aXDaIVu25GmwuJD91uojjiUg37f3vJVg6XXzIcn5nDBOAeK&#10;NjziIRW0JYWTRUkN7vd7/piPvGOUkhYFU1KDiqZE/TS4j6itwXCDsU3GeJZPcoybvb4DlOEYX4Tl&#10;yUSvC2owpQP9gnJexkIYYoZjuZJuB/Mu9MrF58DFcpmSUEaWhbXZWB6hI12Ry+fuhTl7Ijzgph5g&#10;UBMr3vDe58ab3i73AdlPS4nU9kSeGEcJprWenkvU+Ov/lHV51Is/AAAA//8DAFBLAwQUAAYACAAA&#10;ACEAjWbBqdsAAAAEAQAADwAAAGRycy9kb3ducmV2LnhtbEyPQWvCQBCF7wX/wzJCb3UTpVbSbESE&#10;npSC2ktv4+6YpGZnQ3aj8d+79tJeBh7v8d43+XKwjbhQ52vHCtJJAoJYO1NzqeDr8PGyAOEDssHG&#10;MSm4kYdlMXrKMTPuyju67EMpYgn7DBVUIbSZlF5XZNFPXEscvZPrLIYou1KaDq+x3DZymiRzabHm&#10;uFBhS+uK9HnfWwWvu7DtP/kw+x6mt59Nu9az00Yr9TweVu8gAg3hLwwP/IgORWQ6up6NF42C+Ej4&#10;vQ8vWaQgjgrm6RvIIpf/4Ys7AAAA//8DAFBLAQItABQABgAIAAAAIQC2gziS/gAAAOEBAAATAAAA&#10;AAAAAAAAAAAAAAAAAABbQ29udGVudF9UeXBlc10ueG1sUEsBAi0AFAAGAAgAAAAhADj9If/WAAAA&#10;lAEAAAsAAAAAAAAAAAAAAAAALwEAAF9yZWxzLy5yZWxzUEsBAi0AFAAGAAgAAAAhAH2Rs6QPAgAA&#10;HAQAAA4AAAAAAAAAAAAAAAAALgIAAGRycy9lMm9Eb2MueG1sUEsBAi0AFAAGAAgAAAAhAI1mwanb&#10;AAAABAEAAA8AAAAAAAAAAAAAAAAAaQQAAGRycy9kb3ducmV2LnhtbFBLBQYAAAAABAAEAPMAAABx&#10;BQAAAAA=&#10;" filled="f" stroked="f">
              <v:textbox style="mso-fit-shape-to-text:t" inset="0,0,0,15pt">
                <w:txbxContent>
                  <w:p w14:paraId="7D55A895" w14:textId="5A315B6E"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v:textbox>
              <w10:wrap anchorx="page" anchory="page"/>
            </v:shape>
          </w:pict>
        </mc:Fallback>
      </mc:AlternateContent>
    </w:r>
    <w:sdt>
      <w:sdtPr>
        <w:id w:val="-392809554"/>
        <w:docPartObj>
          <w:docPartGallery w:val="Page Numbers (Bottom of Page)"/>
          <w:docPartUnique/>
        </w:docPartObj>
      </w:sdtPr>
      <w:sdtEndPr>
        <w:rPr>
          <w:noProof/>
          <w:sz w:val="20"/>
          <w:szCs w:val="20"/>
        </w:rPr>
      </w:sdtEndPr>
      <w:sdtContent>
        <w:r w:rsidR="001C30DC" w:rsidRPr="006D75A6">
          <w:rPr>
            <w:sz w:val="16"/>
            <w:szCs w:val="16"/>
            <w:lang w:eastAsia="en-AU"/>
          </w:rPr>
          <w:t xml:space="preserve">Carer </w:t>
        </w:r>
        <w:r w:rsidR="00AB0BFD" w:rsidRPr="006D75A6">
          <w:rPr>
            <w:sz w:val="16"/>
            <w:szCs w:val="16"/>
            <w:lang w:eastAsia="en-AU"/>
          </w:rPr>
          <w:t>a</w:t>
        </w:r>
        <w:r w:rsidR="001C30DC" w:rsidRPr="006D75A6">
          <w:rPr>
            <w:sz w:val="16"/>
            <w:szCs w:val="16"/>
            <w:lang w:eastAsia="en-AU"/>
          </w:rPr>
          <w:t>ssessment Report</w:t>
        </w:r>
        <w:r w:rsidR="001C30DC" w:rsidRPr="006D75A6">
          <w:rPr>
            <w:sz w:val="16"/>
            <w:szCs w:val="16"/>
            <w:lang w:eastAsia="en-AU"/>
          </w:rPr>
          <w:tab/>
        </w:r>
        <w:r w:rsidR="001C30DC" w:rsidRPr="006D75A6">
          <w:rPr>
            <w:sz w:val="16"/>
            <w:szCs w:val="16"/>
            <w:lang w:eastAsia="en-AU"/>
          </w:rPr>
          <w:tab/>
        </w:r>
        <w:r w:rsidR="001C30DC" w:rsidRPr="006D75A6">
          <w:rPr>
            <w:sz w:val="16"/>
            <w:szCs w:val="16"/>
            <w:lang w:eastAsia="en-AU"/>
          </w:rPr>
          <w:tab/>
        </w:r>
        <w:r w:rsidR="001C30DC" w:rsidRPr="006D75A6">
          <w:rPr>
            <w:sz w:val="16"/>
            <w:szCs w:val="16"/>
            <w:lang w:eastAsia="en-AU"/>
          </w:rPr>
          <w:fldChar w:fldCharType="begin"/>
        </w:r>
        <w:r w:rsidR="001C30DC" w:rsidRPr="006D75A6">
          <w:rPr>
            <w:sz w:val="16"/>
            <w:szCs w:val="16"/>
            <w:lang w:eastAsia="en-AU"/>
          </w:rPr>
          <w:instrText xml:space="preserve"> PAGE  \* Arabic  \* MERGEFORMAT </w:instrText>
        </w:r>
        <w:r w:rsidR="001C30DC" w:rsidRPr="006D75A6">
          <w:rPr>
            <w:sz w:val="16"/>
            <w:szCs w:val="16"/>
            <w:lang w:eastAsia="en-AU"/>
          </w:rPr>
          <w:fldChar w:fldCharType="separate"/>
        </w:r>
        <w:r w:rsidR="00A65561" w:rsidRPr="006D75A6">
          <w:rPr>
            <w:noProof/>
            <w:sz w:val="16"/>
            <w:szCs w:val="16"/>
            <w:lang w:eastAsia="en-AU"/>
          </w:rPr>
          <w:t>5</w:t>
        </w:r>
        <w:r w:rsidR="001C30DC" w:rsidRPr="006D75A6">
          <w:rPr>
            <w:sz w:val="16"/>
            <w:szCs w:val="16"/>
            <w:lang w:eastAsia="en-AU"/>
          </w:rPr>
          <w:fldChar w:fldCharType="end"/>
        </w:r>
        <w:r w:rsidR="001C30DC" w:rsidRPr="006D75A6">
          <w:rPr>
            <w:sz w:val="16"/>
            <w:szCs w:val="16"/>
            <w:lang w:eastAsia="en-AU"/>
          </w:rPr>
          <w:t xml:space="preserve"> of </w:t>
        </w:r>
        <w:r w:rsidR="001C30DC" w:rsidRPr="006D75A6">
          <w:rPr>
            <w:sz w:val="16"/>
            <w:szCs w:val="16"/>
            <w:lang w:eastAsia="en-AU"/>
          </w:rPr>
          <w:fldChar w:fldCharType="begin"/>
        </w:r>
        <w:r w:rsidR="001C30DC" w:rsidRPr="006D75A6">
          <w:rPr>
            <w:sz w:val="16"/>
            <w:szCs w:val="16"/>
            <w:lang w:eastAsia="en-AU"/>
          </w:rPr>
          <w:instrText xml:space="preserve"> NUMPAGES   \* MERGEFORMAT </w:instrText>
        </w:r>
        <w:r w:rsidR="001C30DC" w:rsidRPr="006D75A6">
          <w:rPr>
            <w:sz w:val="16"/>
            <w:szCs w:val="16"/>
            <w:lang w:eastAsia="en-AU"/>
          </w:rPr>
          <w:fldChar w:fldCharType="separate"/>
        </w:r>
        <w:r w:rsidR="00A65561" w:rsidRPr="006D75A6">
          <w:rPr>
            <w:noProof/>
            <w:sz w:val="16"/>
            <w:szCs w:val="16"/>
            <w:lang w:eastAsia="en-AU"/>
          </w:rPr>
          <w:t>14</w:t>
        </w:r>
        <w:r w:rsidR="001C30DC" w:rsidRPr="006D75A6">
          <w:rPr>
            <w:sz w:val="16"/>
            <w:szCs w:val="16"/>
            <w:lang w:eastAsia="en-AU"/>
          </w:rPr>
          <w:fldChar w:fldCharType="end"/>
        </w:r>
        <w:r w:rsidR="001C30DC" w:rsidRPr="006D75A6">
          <w:rPr>
            <w:sz w:val="16"/>
            <w:szCs w:val="16"/>
            <w:lang w:eastAsia="en-AU"/>
          </w:rPr>
          <w:br/>
        </w:r>
        <w:r w:rsidR="00D031E7" w:rsidRPr="00CB0350">
          <w:rPr>
            <w:sz w:val="16"/>
            <w:szCs w:val="16"/>
            <w:lang w:eastAsia="en-AU"/>
          </w:rPr>
          <w:t>V1</w:t>
        </w:r>
        <w:r w:rsidR="00311CA7" w:rsidRPr="00CB0350">
          <w:rPr>
            <w:sz w:val="16"/>
            <w:szCs w:val="16"/>
            <w:lang w:eastAsia="en-AU"/>
          </w:rPr>
          <w:t xml:space="preserve">.0 </w:t>
        </w:r>
        <w:r w:rsidR="00CB0350" w:rsidRPr="00CB0350">
          <w:rPr>
            <w:sz w:val="16"/>
            <w:szCs w:val="16"/>
            <w:lang w:eastAsia="en-AU"/>
          </w:rPr>
          <w:t>May</w:t>
        </w:r>
        <w:r w:rsidR="00D031E7" w:rsidRPr="00CB0350">
          <w:rPr>
            <w:sz w:val="16"/>
            <w:szCs w:val="16"/>
            <w:lang w:eastAsia="en-AU"/>
          </w:rPr>
          <w:t xml:space="preserve"> </w:t>
        </w:r>
        <w:r w:rsidR="00213D51" w:rsidRPr="00CB0350">
          <w:rPr>
            <w:sz w:val="16"/>
            <w:szCs w:val="16"/>
            <w:lang w:eastAsia="en-AU"/>
          </w:rPr>
          <w:t>2025</w:t>
        </w:r>
        <w:r w:rsidR="00311CA7">
          <w:rPr>
            <w:sz w:val="20"/>
            <w:szCs w:val="20"/>
            <w:lang w:eastAsia="en-AU"/>
          </w:rPr>
          <w:t xml:space="preserve"> </w:t>
        </w:r>
        <w:r w:rsidR="001C30DC" w:rsidRPr="006D66CB">
          <w:rPr>
            <w:color w:val="FF0000"/>
            <w:sz w:val="24"/>
            <w:szCs w:val="24"/>
            <w:lang w:eastAsia="en-AU"/>
          </w:rPr>
          <w:t xml:space="preserve"> </w:t>
        </w:r>
        <w:r w:rsidR="001C30DC">
          <w:rPr>
            <w:color w:val="FF0000"/>
            <w:sz w:val="24"/>
            <w:szCs w:val="24"/>
            <w:lang w:eastAsia="en-AU"/>
          </w:rPr>
          <w:t xml:space="preserve"> </w:t>
        </w:r>
        <w:r w:rsidR="001C30DC">
          <w:rPr>
            <w:sz w:val="20"/>
            <w:szCs w:val="20"/>
            <w:lang w:eastAsia="en-AU"/>
          </w:rPr>
          <w:br/>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742C3" w14:textId="084AF61B" w:rsidR="002830B0" w:rsidRDefault="008D6587">
    <w:pPr>
      <w:pStyle w:val="Footer"/>
    </w:pPr>
    <w:r>
      <w:rPr>
        <w:noProof/>
      </w:rPr>
      <mc:AlternateContent>
        <mc:Choice Requires="wps">
          <w:drawing>
            <wp:anchor distT="0" distB="0" distL="0" distR="0" simplePos="0" relativeHeight="251705344" behindDoc="0" locked="0" layoutInCell="1" allowOverlap="1" wp14:anchorId="3ED0114C" wp14:editId="7BA32D40">
              <wp:simplePos x="635" y="635"/>
              <wp:positionH relativeFrom="page">
                <wp:align>center</wp:align>
              </wp:positionH>
              <wp:positionV relativeFrom="page">
                <wp:align>bottom</wp:align>
              </wp:positionV>
              <wp:extent cx="686435" cy="391795"/>
              <wp:effectExtent l="0" t="0" r="18415" b="0"/>
              <wp:wrapNone/>
              <wp:docPr id="230351125" name="Text Box 29" descr="OFFICIAL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274F41B0" w14:textId="2697B596"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D0114C" id="_x0000_t202" coordsize="21600,21600" o:spt="202" path="m,l,21600r21600,l21600,xe">
              <v:stroke joinstyle="miter"/>
              <v:path gradientshapeok="t" o:connecttype="rect"/>
            </v:shapetype>
            <v:shape id="Text Box 29" o:spid="_x0000_s1031" type="#_x0000_t202" alt="OFFICIAL " style="position:absolute;margin-left:0;margin-top:0;width:54.05pt;height:30.85pt;z-index:2517053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EhwpDgIAABwEAAAOAAAAZHJzL2Uyb0RvYy54bWysU8Fu2zAMvQ/YPwi6L3baJWuMOEXWIsOA&#10;oi2QDj0rshQbsESBUmJnXz9KiZOu22nYRaZJ6pF8fJrf9qZle4W+AVvy8SjnTFkJVWO3Jf/xsvp0&#10;w5kPwlaiBatKflCe3y4+fph3rlBXUENbKWQEYn3RuZLXIbgiy7yslRF+BE5ZCmpAIwL94jarUHSE&#10;btrsKs+nWQdYOQSpvCfv/THIFwlfayXDk9ZeBdaWnHoL6cR0buKZLeai2KJwdSNPbYh/6MKIxlLR&#10;M9S9CILtsPkDyjQSwYMOIwkmA60bqdIMNM04fzfNuhZOpVmIHO/ONPn/Bysf92v3jCz0X6GnBUZC&#10;OucLT844T6/RxC91yihOFB7OtKk+MEnO6c308/WEM0mh69n4y2wSUbLLZYc+fFNgWDRKjrSVRJbY&#10;P/hwTB1SYi0Lq6Zt02Za+5uDMKMnu3QYrdBvetZUJU91o2cD1YGGQjju2zu5aqj0g/DhWSAtmOYg&#10;0YYnOnQLXcnhZHFWA/78mz/mE+8U5awjwZTckqI5a79b2kfU1mDgYGySMZ7lk5zidmfugGQ4phfh&#10;ZDLJi6EdTI1gXknOy1iIQsJKKlfyzWDehaNy6TlItVymJJKRE+HBrp2M0JGuyOVL/yrQnQgPtKlH&#10;GNQkine8H3PjTe+Wu0Dsp6VciDwxThJMaz09l6jxt/8p6/KoF78AAAD//wMAUEsDBBQABgAIAAAA&#10;IQCNZsGp2wAAAAQBAAAPAAAAZHJzL2Rvd25yZXYueG1sTI9Ba8JAEIXvBf/DMkJvdROlVtJsRISe&#10;lILaS2/j7pikZmdDdqPx37v20l4GHu/x3jf5crCNuFDna8cK0kkCglg7U3Op4Ovw8bIA4QOywcYx&#10;KbiRh2UxesoxM+7KO7rsQyliCfsMFVQhtJmUXldk0U9cSxy9k+sshii7UpoOr7HcNnKaJHNpsea4&#10;UGFL64r0ed9bBa+7sO0/+TD7Hqa3n0271rPTRiv1PB5W7yACDeEvDA/8iA5FZDq6no0XjYL4SPi9&#10;Dy9ZpCCOCubpG8gil//hizsAAAD//wMAUEsBAi0AFAAGAAgAAAAhALaDOJL+AAAA4QEAABMAAAAA&#10;AAAAAAAAAAAAAAAAAFtDb250ZW50X1R5cGVzXS54bWxQSwECLQAUAAYACAAAACEAOP0h/9YAAACU&#10;AQAACwAAAAAAAAAAAAAAAAAvAQAAX3JlbHMvLnJlbHNQSwECLQAUAAYACAAAACEAExIcKQ4CAAAc&#10;BAAADgAAAAAAAAAAAAAAAAAuAgAAZHJzL2Uyb0RvYy54bWxQSwECLQAUAAYACAAAACEAjWbBqdsA&#10;AAAEAQAADwAAAAAAAAAAAAAAAABoBAAAZHJzL2Rvd25yZXYueG1sUEsFBgAAAAAEAAQA8wAAAHAF&#10;AAAAAA==&#10;" filled="f" stroked="f">
              <v:textbox style="mso-fit-shape-to-text:t" inset="0,0,0,15pt">
                <w:txbxContent>
                  <w:p w14:paraId="274F41B0" w14:textId="2697B596"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E36676" w14:textId="740E180A" w:rsidR="002830B0" w:rsidRDefault="008D6587">
    <w:pPr>
      <w:pStyle w:val="Footer"/>
    </w:pPr>
    <w:r>
      <w:rPr>
        <w:noProof/>
      </w:rPr>
      <mc:AlternateContent>
        <mc:Choice Requires="wps">
          <w:drawing>
            <wp:anchor distT="0" distB="0" distL="0" distR="0" simplePos="0" relativeHeight="251709440" behindDoc="0" locked="0" layoutInCell="1" allowOverlap="1" wp14:anchorId="5BBD21E2" wp14:editId="573156E1">
              <wp:simplePos x="635" y="635"/>
              <wp:positionH relativeFrom="page">
                <wp:align>center</wp:align>
              </wp:positionH>
              <wp:positionV relativeFrom="page">
                <wp:align>bottom</wp:align>
              </wp:positionV>
              <wp:extent cx="686435" cy="391795"/>
              <wp:effectExtent l="0" t="0" r="18415" b="0"/>
              <wp:wrapNone/>
              <wp:docPr id="540876825" name="Text Box 33" descr="OFFICIAL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3326881A" w14:textId="68401DB2"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BBD21E2" id="_x0000_t202" coordsize="21600,21600" o:spt="202" path="m,l,21600r21600,l21600,xe">
              <v:stroke joinstyle="miter"/>
              <v:path gradientshapeok="t" o:connecttype="rect"/>
            </v:shapetype>
            <v:shape id="Text Box 33" o:spid="_x0000_s1035" type="#_x0000_t202" alt="OFFICIAL " style="position:absolute;margin-left:0;margin-top:0;width:54.05pt;height:30.85pt;z-index:2517094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EjLpDwIAABwEAAAOAAAAZHJzL2Uyb0RvYy54bWysU8Fu2zAMvQ/YPwi6L3baJWuMOEXWIsOA&#10;oC2QDj0rshQbkERBUmJnXz9KjpOu66nYRaZJ6pF8fJrfdlqRg3C+AVPS8SinRBgOVWN2Jf31vPpy&#10;Q4kPzFRMgRElPQpPbxefP81bW4grqEFVwhEEMb5obUnrEGyRZZ7XQjM/AisMBiU4zQL+ul1WOdYi&#10;ulbZVZ5PsxZcZR1w4T167/sgXSR8KQUPj1J6EYgqKfYW0unSuY1ntpizYueYrRt+aoN9oAvNGoNF&#10;z1D3LDCyd80/ULrhDjzIMOKgM5Cy4SLNgNOM8zfTbGpmRZoFyfH2TJP/f7D84bCxT46E7jt0uMBI&#10;SGt94dEZ5+mk0/GLnRKMI4XHM22iC4Sjc3oz/Xo9oYRj6Ho2/jabRJTsctk6H34I0CQaJXW4lUQW&#10;O6x96FOHlFjLwKpRKm1Gmb8ciBk92aXDaIVu25GmKuls6H4L1RGHctDv21u+arD0mvnwxBwuGOdA&#10;0YZHPKSCtqRwsiipwf1+zx/zkXeMUtKiYEpqUNGUqJ8G9xG1NRhuMLbJGM/ySY5xs9d3gDIc44uw&#10;PJnodUENpnSgX1DOy1gIQ8xwLFfS7WDehV65+By4WC5TEsrIsrA2G8sjdKQrcvncvTBnT4QH3NQD&#10;DGpixRve+9x409vlPiD7aSmR2p7IE+MowbTW03OJGn/9n7Iuj3rxBwAA//8DAFBLAwQUAAYACAAA&#10;ACEAjWbBqdsAAAAEAQAADwAAAGRycy9kb3ducmV2LnhtbEyPQWvCQBCF7wX/wzJCb3UTpVbSbESE&#10;npSC2ktv4+6YpGZnQ3aj8d+79tJeBh7v8d43+XKwjbhQ52vHCtJJAoJYO1NzqeDr8PGyAOEDssHG&#10;MSm4kYdlMXrKMTPuyju67EMpYgn7DBVUIbSZlF5XZNFPXEscvZPrLIYou1KaDq+x3DZymiRzabHm&#10;uFBhS+uK9HnfWwWvu7DtP/kw+x6mt59Nu9az00Yr9TweVu8gAg3hLwwP/IgORWQ6up6NF42C+Ej4&#10;vQ8vWaQgjgrm6RvIIpf/4Ys7AAAA//8DAFBLAQItABQABgAIAAAAIQC2gziS/gAAAOEBAAATAAAA&#10;AAAAAAAAAAAAAAAAAABbQ29udGVudF9UeXBlc10ueG1sUEsBAi0AFAAGAAgAAAAhADj9If/WAAAA&#10;lAEAAAsAAAAAAAAAAAAAAAAALwEAAF9yZWxzLy5yZWxzUEsBAi0AFAAGAAgAAAAhAI4SMukPAgAA&#10;HAQAAA4AAAAAAAAAAAAAAAAALgIAAGRycy9lMm9Eb2MueG1sUEsBAi0AFAAGAAgAAAAhAI1mwanb&#10;AAAABAEAAA8AAAAAAAAAAAAAAAAAaQQAAGRycy9kb3ducmV2LnhtbFBLBQYAAAAABAAEAPMAAABx&#10;BQAAAAA=&#10;" filled="f" stroked="f">
              <v:textbox style="mso-fit-shape-to-text:t" inset="0,0,0,15pt">
                <w:txbxContent>
                  <w:p w14:paraId="3326881A" w14:textId="68401DB2"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18247F" w14:textId="6B8C32E4" w:rsidR="001C30DC" w:rsidRPr="00440066" w:rsidRDefault="008D6587" w:rsidP="006D66CB">
    <w:pPr>
      <w:pStyle w:val="Footer"/>
      <w:pBdr>
        <w:top w:val="single" w:sz="12" w:space="1" w:color="00B0F0"/>
      </w:pBdr>
      <w:tabs>
        <w:tab w:val="clear" w:pos="9026"/>
      </w:tabs>
      <w:ind w:left="-709" w:right="-897"/>
      <w:rPr>
        <w:sz w:val="16"/>
        <w:szCs w:val="16"/>
        <w:lang w:eastAsia="en-AU"/>
      </w:rPr>
    </w:pPr>
    <w:r>
      <w:rPr>
        <w:noProof/>
        <w:sz w:val="16"/>
        <w:szCs w:val="16"/>
      </w:rPr>
      <mc:AlternateContent>
        <mc:Choice Requires="wps">
          <w:drawing>
            <wp:anchor distT="0" distB="0" distL="0" distR="0" simplePos="0" relativeHeight="251710464" behindDoc="0" locked="0" layoutInCell="1" allowOverlap="1" wp14:anchorId="5E293266" wp14:editId="1DF56243">
              <wp:simplePos x="635" y="635"/>
              <wp:positionH relativeFrom="page">
                <wp:align>center</wp:align>
              </wp:positionH>
              <wp:positionV relativeFrom="page">
                <wp:align>bottom</wp:align>
              </wp:positionV>
              <wp:extent cx="686435" cy="391795"/>
              <wp:effectExtent l="0" t="0" r="18415" b="0"/>
              <wp:wrapNone/>
              <wp:docPr id="1679108186" name="Text Box 34" descr="OFFICIAL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4BC6500C" w14:textId="11F9BA19"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E293266" id="_x0000_t202" coordsize="21600,21600" o:spt="202" path="m,l,21600r21600,l21600,xe">
              <v:stroke joinstyle="miter"/>
              <v:path gradientshapeok="t" o:connecttype="rect"/>
            </v:shapetype>
            <v:shape id="Text Box 34" o:spid="_x0000_s1036" type="#_x0000_t202" alt="OFFICIAL " style="position:absolute;left:0;text-align:left;margin-left:0;margin-top:0;width:54.05pt;height:30.85pt;z-index:25171046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hP3XDwIAAB0EAAAOAAAAZHJzL2Uyb0RvYy54bWysU01v2zAMvQ/YfxB0X+y0S9YYcYqsRYYB&#10;RVsgHXpWZCk2YIkCpcTOfv0oJU66bqdhF5kmKX689zS/7U3L9gp9A7bk41HOmbISqsZuS/7jZfXp&#10;hjMfhK1EC1aV/KA8v118/DDvXKGuoIa2UsioiPVF50peh+CKLPOyVkb4EThlKagBjQj0i9usQtFR&#10;ddNmV3k+zTrAyiFI5T15749Bvkj1tVYyPGntVWBtyWm2kE5M5yae2WIuii0KVzfyNIb4hymMaCw1&#10;PZe6F0GwHTZ/lDKNRPCgw0iCyUDrRqq0A20zzt9ts66FU2kXAse7M0z+/5WVj/u1e0YW+q/QE4ER&#10;kM75wpMz7tNrNPFLkzKKE4SHM2yqD0ySc3oz/Xw94UxS6Ho2/jKbxCrZ5bJDH74pMCwaJUdiJYEl&#10;9g8+HFOHlNjLwqpp28RMa39zUM3oyS4TRiv0m541FU2f+IyuDVQH2grhSLh3ctVQ7wfhw7NAYpgW&#10;IdWGJzp0C13J4WRxVgP+/Js/5hPwFOWsI8WU3JKkOWu/WyIkimswcDA2yRjP8klOcbszd0A6HNOT&#10;cDKZ5MXQDqZGMK+k52VsRCFhJbUr+WYw78JRuvQepFouUxLpyInwYNdOxtIRrwjmS/8q0J0QD0TV&#10;IwxyEsU74I+58aZ3y10g+BMrFyBPkJMGE6+n9xJF/vY/ZV1e9eIXAAAA//8DAFBLAwQUAAYACAAA&#10;ACEAjWbBqdsAAAAEAQAADwAAAGRycy9kb3ducmV2LnhtbEyPQWvCQBCF7wX/wzJCb3UTpVbSbESE&#10;npSC2ktv4+6YpGZnQ3aj8d+79tJeBh7v8d43+XKwjbhQ52vHCtJJAoJYO1NzqeDr8PGyAOEDssHG&#10;MSm4kYdlMXrKMTPuyju67EMpYgn7DBVUIbSZlF5XZNFPXEscvZPrLIYou1KaDq+x3DZymiRzabHm&#10;uFBhS+uK9HnfWwWvu7DtP/kw+x6mt59Nu9az00Yr9TweVu8gAg3hLwwP/IgORWQ6up6NF42C+Ej4&#10;vQ8vWaQgjgrm6RvIIpf/4Ys7AAAA//8DAFBLAQItABQABgAIAAAAIQC2gziS/gAAAOEBAAATAAAA&#10;AAAAAAAAAAAAAAAAAABbQ29udGVudF9UeXBlc10ueG1sUEsBAi0AFAAGAAgAAAAhADj9If/WAAAA&#10;lAEAAAsAAAAAAAAAAAAAAAAALwEAAF9yZWxzLy5yZWxzUEsBAi0AFAAGAAgAAAAhAJeE/dcPAgAA&#10;HQQAAA4AAAAAAAAAAAAAAAAALgIAAGRycy9lMm9Eb2MueG1sUEsBAi0AFAAGAAgAAAAhAI1mwanb&#10;AAAABAEAAA8AAAAAAAAAAAAAAAAAaQQAAGRycy9kb3ducmV2LnhtbFBLBQYAAAAABAAEAPMAAABx&#10;BQAAAAA=&#10;" filled="f" stroked="f">
              <v:textbox style="mso-fit-shape-to-text:t" inset="0,0,0,15pt">
                <w:txbxContent>
                  <w:p w14:paraId="4BC6500C" w14:textId="11F9BA19"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v:textbox>
              <w10:wrap anchorx="page" anchory="page"/>
            </v:shape>
          </w:pict>
        </mc:Fallback>
      </mc:AlternateContent>
    </w:r>
    <w:sdt>
      <w:sdtPr>
        <w:rPr>
          <w:sz w:val="16"/>
          <w:szCs w:val="16"/>
        </w:rPr>
        <w:id w:val="263961008"/>
        <w:docPartObj>
          <w:docPartGallery w:val="Page Numbers (Bottom of Page)"/>
          <w:docPartUnique/>
        </w:docPartObj>
      </w:sdtPr>
      <w:sdtEndPr>
        <w:rPr>
          <w:noProof/>
        </w:rPr>
      </w:sdtEndPr>
      <w:sdtContent>
        <w:r w:rsidR="001C30DC" w:rsidRPr="00440066">
          <w:rPr>
            <w:sz w:val="16"/>
            <w:szCs w:val="16"/>
            <w:lang w:eastAsia="en-AU"/>
          </w:rPr>
          <w:t xml:space="preserve">Kinship/SCO Assessment Team: Carer Assessment Report                                                                                                                     </w:t>
        </w:r>
        <w:r w:rsidR="001C30DC" w:rsidRPr="00440066">
          <w:rPr>
            <w:sz w:val="16"/>
            <w:szCs w:val="16"/>
            <w:lang w:eastAsia="en-AU"/>
          </w:rPr>
          <w:fldChar w:fldCharType="begin"/>
        </w:r>
        <w:r w:rsidR="001C30DC" w:rsidRPr="00440066">
          <w:rPr>
            <w:sz w:val="16"/>
            <w:szCs w:val="16"/>
            <w:lang w:eastAsia="en-AU"/>
          </w:rPr>
          <w:instrText xml:space="preserve"> PAGE  \* Arabic  \* MERGEFORMAT </w:instrText>
        </w:r>
        <w:r w:rsidR="001C30DC" w:rsidRPr="00440066">
          <w:rPr>
            <w:sz w:val="16"/>
            <w:szCs w:val="16"/>
            <w:lang w:eastAsia="en-AU"/>
          </w:rPr>
          <w:fldChar w:fldCharType="separate"/>
        </w:r>
        <w:r w:rsidR="00A65561" w:rsidRPr="00440066">
          <w:rPr>
            <w:noProof/>
            <w:sz w:val="16"/>
            <w:szCs w:val="16"/>
            <w:lang w:eastAsia="en-AU"/>
          </w:rPr>
          <w:t>14</w:t>
        </w:r>
        <w:r w:rsidR="001C30DC" w:rsidRPr="00440066">
          <w:rPr>
            <w:sz w:val="16"/>
            <w:szCs w:val="16"/>
            <w:lang w:eastAsia="en-AU"/>
          </w:rPr>
          <w:fldChar w:fldCharType="end"/>
        </w:r>
        <w:r w:rsidR="001C30DC" w:rsidRPr="00440066">
          <w:rPr>
            <w:sz w:val="16"/>
            <w:szCs w:val="16"/>
            <w:lang w:eastAsia="en-AU"/>
          </w:rPr>
          <w:t xml:space="preserve"> of </w:t>
        </w:r>
        <w:r w:rsidR="001C30DC" w:rsidRPr="00440066">
          <w:rPr>
            <w:sz w:val="16"/>
            <w:szCs w:val="16"/>
            <w:lang w:eastAsia="en-AU"/>
          </w:rPr>
          <w:fldChar w:fldCharType="begin"/>
        </w:r>
        <w:r w:rsidR="001C30DC" w:rsidRPr="00440066">
          <w:rPr>
            <w:sz w:val="16"/>
            <w:szCs w:val="16"/>
            <w:lang w:eastAsia="en-AU"/>
          </w:rPr>
          <w:instrText xml:space="preserve"> NUMPAGES   \* MERGEFORMAT </w:instrText>
        </w:r>
        <w:r w:rsidR="001C30DC" w:rsidRPr="00440066">
          <w:rPr>
            <w:sz w:val="16"/>
            <w:szCs w:val="16"/>
            <w:lang w:eastAsia="en-AU"/>
          </w:rPr>
          <w:fldChar w:fldCharType="separate"/>
        </w:r>
        <w:r w:rsidR="00A65561" w:rsidRPr="00440066">
          <w:rPr>
            <w:noProof/>
            <w:sz w:val="16"/>
            <w:szCs w:val="16"/>
            <w:lang w:eastAsia="en-AU"/>
          </w:rPr>
          <w:t>14</w:t>
        </w:r>
        <w:r w:rsidR="001C30DC" w:rsidRPr="00440066">
          <w:rPr>
            <w:sz w:val="16"/>
            <w:szCs w:val="16"/>
            <w:lang w:eastAsia="en-AU"/>
          </w:rPr>
          <w:fldChar w:fldCharType="end"/>
        </w:r>
        <w:r w:rsidR="001C30DC" w:rsidRPr="00440066">
          <w:rPr>
            <w:sz w:val="16"/>
            <w:szCs w:val="16"/>
            <w:lang w:eastAsia="en-AU"/>
          </w:rPr>
          <w:br/>
        </w:r>
        <w:r w:rsidR="001C30DC" w:rsidRPr="007E1823">
          <w:rPr>
            <w:sz w:val="16"/>
            <w:szCs w:val="16"/>
            <w:lang w:eastAsia="en-AU"/>
          </w:rPr>
          <w:t>V</w:t>
        </w:r>
        <w:r w:rsidR="004845A6" w:rsidRPr="007E1823">
          <w:rPr>
            <w:sz w:val="16"/>
            <w:szCs w:val="16"/>
            <w:lang w:eastAsia="en-AU"/>
          </w:rPr>
          <w:t>1</w:t>
        </w:r>
        <w:r w:rsidR="00AA520E" w:rsidRPr="007E1823">
          <w:rPr>
            <w:sz w:val="16"/>
            <w:szCs w:val="16"/>
            <w:lang w:eastAsia="en-AU"/>
          </w:rPr>
          <w:t xml:space="preserve">.0 </w:t>
        </w:r>
        <w:r w:rsidR="007E1823" w:rsidRPr="007E1823">
          <w:rPr>
            <w:sz w:val="16"/>
            <w:szCs w:val="16"/>
            <w:lang w:eastAsia="en-AU"/>
          </w:rPr>
          <w:t>May</w:t>
        </w:r>
        <w:r w:rsidR="004845A6" w:rsidRPr="007E1823">
          <w:rPr>
            <w:sz w:val="16"/>
            <w:szCs w:val="16"/>
            <w:lang w:eastAsia="en-AU"/>
          </w:rPr>
          <w:t xml:space="preserve"> </w:t>
        </w:r>
        <w:r w:rsidR="00440066" w:rsidRPr="007E1823">
          <w:rPr>
            <w:sz w:val="16"/>
            <w:szCs w:val="16"/>
            <w:lang w:eastAsia="en-AU"/>
          </w:rPr>
          <w:t>2025</w:t>
        </w:r>
        <w:r w:rsidR="00AA520E" w:rsidRPr="00440066">
          <w:rPr>
            <w:sz w:val="16"/>
            <w:szCs w:val="16"/>
            <w:lang w:eastAsia="en-AU"/>
          </w:rPr>
          <w:t xml:space="preserve"> </w:t>
        </w:r>
        <w:r w:rsidR="001C30DC" w:rsidRPr="00440066">
          <w:rPr>
            <w:color w:val="FF0000"/>
            <w:sz w:val="16"/>
            <w:szCs w:val="16"/>
            <w:lang w:eastAsia="en-AU"/>
          </w:rPr>
          <w:t xml:space="preserve"> </w:t>
        </w:r>
      </w:sdtContent>
    </w:sdt>
  </w:p>
  <w:p w14:paraId="6DB91466" w14:textId="77777777" w:rsidR="00440066" w:rsidRDefault="00440066"/>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ABC833" w14:textId="5EE04C99" w:rsidR="002830B0" w:rsidRDefault="008D6587">
    <w:pPr>
      <w:pStyle w:val="Footer"/>
    </w:pPr>
    <w:r>
      <w:rPr>
        <w:noProof/>
      </w:rPr>
      <mc:AlternateContent>
        <mc:Choice Requires="wps">
          <w:drawing>
            <wp:anchor distT="0" distB="0" distL="0" distR="0" simplePos="0" relativeHeight="251708416" behindDoc="0" locked="0" layoutInCell="1" allowOverlap="1" wp14:anchorId="5DE7752D" wp14:editId="78DE47B7">
              <wp:simplePos x="635" y="635"/>
              <wp:positionH relativeFrom="page">
                <wp:align>center</wp:align>
              </wp:positionH>
              <wp:positionV relativeFrom="page">
                <wp:align>bottom</wp:align>
              </wp:positionV>
              <wp:extent cx="686435" cy="391795"/>
              <wp:effectExtent l="0" t="0" r="18415" b="0"/>
              <wp:wrapNone/>
              <wp:docPr id="1600620274" name="Text Box 32" descr="OFFICIAL ">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45AC60C2" w14:textId="0108CCC5"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DE7752D" id="_x0000_t202" coordsize="21600,21600" o:spt="202" path="m,l,21600r21600,l21600,xe">
              <v:stroke joinstyle="miter"/>
              <v:path gradientshapeok="t" o:connecttype="rect"/>
            </v:shapetype>
            <v:shape id="Text Box 32" o:spid="_x0000_s1038" type="#_x0000_t202" alt="OFFICIAL " style="position:absolute;margin-left:0;margin-top:0;width:54.05pt;height:30.85pt;z-index:25170841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pisEAIAAB0EAAAOAAAAZHJzL2Uyb0RvYy54bWysU8Fu2zAMvQ/YPwi6L3bSJWuMOEXWIsOA&#10;oC2QDj0rshQbkERBUmJnXz9KjpOu22nYRaZJ6pF8fFrcdVqRo3C+AVPS8SinRBgOVWP2Jf3xsv50&#10;S4kPzFRMgRElPQlP75YfPyxaW4gJ1KAq4QiCGF+0tqR1CLbIMs9roZkfgRUGgxKcZgF/3T6rHGsR&#10;XatskuezrAVXWQdceI/ehz5IlwlfSsHDk5ReBKJKir2FdLp07uKZLRes2Dtm64af22D/0IVmjcGi&#10;F6gHFhg5uOYPKN1wBx5kGHHQGUjZcJFmwGnG+btptjWzIs2C5Hh7ocn/P1j+eNzaZ0dC9xU6XGAk&#10;pLW+8OiM83TS6fjFTgnGkcLThTbRBcLRObudfb6ZUsIxdDMff5lPI0p2vWydD98EaBKNkjrcSiKL&#10;HTc+9KlDSqxlYN0olTajzG8OxIye7NphtEK360hTYfeTof0dVCecykG/cG/5usHaG+bDM3O4YRwE&#10;VRue8JAK2pLC2aKkBvfzb/6Yj8RjlJIWFVNSg5KmRH03uJAorsFwg7FLxnieT3OMm4O+B9ThGJ+E&#10;5clErwtqMKUD/Yp6XsVCGGKGY7mS7gbzPvTSxffAxWqVklBHloWN2VoeoSNfkcyX7pU5e2Y84Koe&#10;YZATK94R3+fGm96uDgHpT1uJ3PZEnilHDaa9nt9LFPnb/5R1fdXLXwAAAP//AwBQSwMEFAAGAAgA&#10;AAAhAI1mwanbAAAABAEAAA8AAABkcnMvZG93bnJldi54bWxMj0FrwkAQhe8F/8MyQm91E6VW0mxE&#10;hJ6UgtpLb+PumKRmZ0N2o/Hfu/bSXgYe7/HeN/lysI24UOdrxwrSSQKCWDtTc6ng6/DxsgDhA7LB&#10;xjEpuJGHZTF6yjEz7so7uuxDKWIJ+wwVVCG0mZReV2TRT1xLHL2T6yyGKLtSmg6vsdw2cpokc2mx&#10;5rhQYUvrivR531sFr7uw7T/5MPseprefTbvWs9NGK/U8HlbvIAIN4S8MD/yIDkVkOrqejReNgvhI&#10;+L0PL1mkII4K5ukbyCKX/+GLOwAAAP//AwBQSwECLQAUAAYACAAAACEAtoM4kv4AAADhAQAAEwAA&#10;AAAAAAAAAAAAAAAAAAAAW0NvbnRlbnRfVHlwZXNdLnhtbFBLAQItABQABgAIAAAAIQA4/SH/1gAA&#10;AJQBAAALAAAAAAAAAAAAAAAAAC8BAABfcmVscy8ucmVsc1BLAQItABQABgAIAAAAIQBN+pisEAIA&#10;AB0EAAAOAAAAAAAAAAAAAAAAAC4CAABkcnMvZTJvRG9jLnhtbFBLAQItABQABgAIAAAAIQCNZsGp&#10;2wAAAAQBAAAPAAAAAAAAAAAAAAAAAGoEAABkcnMvZG93bnJldi54bWxQSwUGAAAAAAQABADzAAAA&#10;cgUAAAAA&#10;" filled="f" stroked="f">
              <v:textbox style="mso-fit-shape-to-text:t" inset="0,0,0,15pt">
                <w:txbxContent>
                  <w:p w14:paraId="45AC60C2" w14:textId="0108CCC5"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 xml:space="preserve">OFFICIAL </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D03B4D" w14:textId="77777777" w:rsidR="006219B7" w:rsidRDefault="006219B7" w:rsidP="00851419">
      <w:pPr>
        <w:spacing w:after="0" w:line="240" w:lineRule="auto"/>
      </w:pPr>
      <w:r>
        <w:separator/>
      </w:r>
    </w:p>
  </w:footnote>
  <w:footnote w:type="continuationSeparator" w:id="0">
    <w:p w14:paraId="580D1DAE" w14:textId="77777777" w:rsidR="006219B7" w:rsidRDefault="006219B7" w:rsidP="00851419">
      <w:pPr>
        <w:spacing w:after="0" w:line="240" w:lineRule="auto"/>
      </w:pPr>
      <w:r>
        <w:continuationSeparator/>
      </w:r>
    </w:p>
  </w:footnote>
  <w:footnote w:type="continuationNotice" w:id="1">
    <w:p w14:paraId="344EF44D" w14:textId="77777777" w:rsidR="006219B7" w:rsidRDefault="006219B7">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01AA5E" w14:textId="48CD01AB" w:rsidR="002830B0" w:rsidRDefault="008D6587">
    <w:pPr>
      <w:pStyle w:val="Header"/>
    </w:pPr>
    <w:r>
      <w:rPr>
        <w:noProof/>
      </w:rPr>
      <mc:AlternateContent>
        <mc:Choice Requires="wps">
          <w:drawing>
            <wp:anchor distT="0" distB="0" distL="0" distR="0" simplePos="0" relativeHeight="251700224" behindDoc="0" locked="0" layoutInCell="1" allowOverlap="1" wp14:anchorId="7BC5C905" wp14:editId="3DCE8AAC">
              <wp:simplePos x="635" y="635"/>
              <wp:positionH relativeFrom="page">
                <wp:align>center</wp:align>
              </wp:positionH>
              <wp:positionV relativeFrom="page">
                <wp:align>top</wp:align>
              </wp:positionV>
              <wp:extent cx="686435" cy="391795"/>
              <wp:effectExtent l="0" t="0" r="18415" b="8255"/>
              <wp:wrapNone/>
              <wp:docPr id="498527679" name="Text Box 24"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243F025C" w14:textId="204A58C4"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BC5C905" id="_x0000_t202" coordsize="21600,21600" o:spt="202" path="m,l,21600r21600,l21600,xe">
              <v:stroke joinstyle="miter"/>
              <v:path gradientshapeok="t" o:connecttype="rect"/>
            </v:shapetype>
            <v:shape id="Text Box 24" o:spid="_x0000_s1026" type="#_x0000_t202" alt="OFFICIAL" style="position:absolute;margin-left:0;margin-top:0;width:54.05pt;height:30.85pt;z-index:25170022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otr4CwIAABUEAAAOAAAAZHJzL2Uyb0RvYy54bWysU8Fu2zAMvQ/YPwi6L3baJWuMOEXWIsOA&#10;oi2QDj0rshQbkERBUmJnXz9KtpOu22nYRaZI+pF8fFredlqRo3C+AVPS6SSnRBgOVWP2Jf3xsvl0&#10;Q4kPzFRMgRElPQlPb1cfPyxbW4grqEFVwhEEMb5obUnrEGyRZZ7XQjM/ASsMBiU4zQJe3T6rHGsR&#10;XavsKs/nWQuusg648B69932QrhK+lIKHJym9CESVFHsL6XTp3MUzWy1ZsXfM1g0f2mD/0IVmjcGi&#10;Z6h7Fhg5uOYPKN1wBx5kmHDQGUjZcJFmwGmm+btptjWzIs2C5Hh7psn/P1j+eNzaZ0dC9xU6XGAk&#10;pLW+8OiM83TS6fjFTgnGkcLTmTbRBcLROb+Zf76eUcIxdL2YflnMIkp2+dk6H74J0CQaJXW4lUQW&#10;Oz740KeOKbGWgU2jVNqMMr85EDN6skuH0Qrdrhva3kF1wmkc9Iv2lm8arPnAfHhmDjeLA6BawxMe&#10;UkFbUhgsSmpwP//mj/lIOEYpaVEpJTUoZUrUd4OLiKJKxnSRz3K8udG9Gw1z0HeA+pviU7A8mTEv&#10;qNGUDvQr6ngdC2GIGY7lShpG8y70ksV3wMV6nZJQP5aFB7O1PEJHniKJL90rc3ZgOuCKHmGUESve&#10;Ed7nxj+9XR8C0p62ETntiRyoRu2lfQ7vJIr77T1lXV7z6hcAAAD//wMAUEsDBBQABgAIAAAAIQC8&#10;CX2Q2gAAAAQBAAAPAAAAZHJzL2Rvd25yZXYueG1sTI/NbsIwEITvlfoO1lbqrTiuBEVpNghV4sCN&#10;0p+ziZckNN6NYgMpT1/TS3tZaTSjmW+Lxeg7daIhtMIIZpKBIq7EtVwjvL+tHuagQrTsbCdMCN8U&#10;YFHe3hQ2d3LmVzptY61SCYfcIjQx9rnWoWrI2zCRnjh5exm8jUkOtXaDPady3+nHLJtpb1tOC43t&#10;6aWh6mt79AjtdCnR0Md6dfj0Rsxls55eNoj3d+PyGVSkMf6F4Yqf0KFMTDs5sguqQ0iPxN979bK5&#10;AbVDmJkn0GWh/8OXPwAAAP//AwBQSwECLQAUAAYACAAAACEAtoM4kv4AAADhAQAAEwAAAAAAAAAA&#10;AAAAAAAAAAAAW0NvbnRlbnRfVHlwZXNdLnhtbFBLAQItABQABgAIAAAAIQA4/SH/1gAAAJQBAAAL&#10;AAAAAAAAAAAAAAAAAC8BAABfcmVscy8ucmVsc1BLAQItABQABgAIAAAAIQCMotr4CwIAABUEAAAO&#10;AAAAAAAAAAAAAAAAAC4CAABkcnMvZTJvRG9jLnhtbFBLAQItABQABgAIAAAAIQC8CX2Q2gAAAAQB&#10;AAAPAAAAAAAAAAAAAAAAAGUEAABkcnMvZG93bnJldi54bWxQSwUGAAAAAAQABADzAAAAbAUAAAAA&#10;" filled="f" stroked="f">
              <v:textbox style="mso-fit-shape-to-text:t" inset="0,15pt,0,0">
                <w:txbxContent>
                  <w:p w14:paraId="243F025C" w14:textId="204A58C4"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BDD9C0" w14:textId="31F2BA51" w:rsidR="001C30DC" w:rsidRDefault="008D6587" w:rsidP="009B73AA">
    <w:pPr>
      <w:pStyle w:val="Header"/>
      <w:spacing w:after="0" w:line="240" w:lineRule="auto"/>
      <w:ind w:left="-1418"/>
      <w:jc w:val="center"/>
      <w:rPr>
        <w:rFonts w:asciiTheme="minorHAnsi" w:hAnsiTheme="minorHAnsi" w:cs="Arial"/>
        <w:b/>
        <w:i/>
        <w:color w:val="35B3C1"/>
        <w:sz w:val="10"/>
        <w:szCs w:val="10"/>
      </w:rPr>
    </w:pPr>
    <w:r>
      <w:rPr>
        <w:noProof/>
        <w:sz w:val="10"/>
        <w:szCs w:val="10"/>
        <w:lang w:eastAsia="en-AU"/>
      </w:rPr>
      <mc:AlternateContent>
        <mc:Choice Requires="wps">
          <w:drawing>
            <wp:anchor distT="0" distB="0" distL="0" distR="0" simplePos="0" relativeHeight="251701248" behindDoc="0" locked="0" layoutInCell="1" allowOverlap="1" wp14:anchorId="18035A46" wp14:editId="5820A693">
              <wp:simplePos x="914400" y="450850"/>
              <wp:positionH relativeFrom="page">
                <wp:align>center</wp:align>
              </wp:positionH>
              <wp:positionV relativeFrom="page">
                <wp:align>top</wp:align>
              </wp:positionV>
              <wp:extent cx="686435" cy="391795"/>
              <wp:effectExtent l="0" t="0" r="18415" b="8255"/>
              <wp:wrapNone/>
              <wp:docPr id="344922610" name="Text Box 2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60C68DCF" w14:textId="3C3B302A"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8035A46" id="_x0000_t202" coordsize="21600,21600" o:spt="202" path="m,l,21600r21600,l21600,xe">
              <v:stroke joinstyle="miter"/>
              <v:path gradientshapeok="t" o:connecttype="rect"/>
            </v:shapetype>
            <v:shape id="Text Box 25" o:spid="_x0000_s1027" type="#_x0000_t202" alt="OFFICIAL" style="position:absolute;left:0;text-align:left;margin-left:0;margin-top:0;width:54.05pt;height:30.85pt;z-index:25170124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KIdrDQIAABwEAAAOAAAAZHJzL2Uyb0RvYy54bWysU8Fu2zAMvQ/oPwi6L3baJWuMOEXaIsOA&#10;oC2QDj0rshQbkERBUmJnXz9KjpOu22nYRaZI+pF8fJrfdVqRg3C+AVPS8SinRBgOVWN2Jf3xuvp8&#10;S4kPzFRMgRElPQpP7xZXn+atLcQ11KAq4QiCGF+0tqR1CLbIMs9roZkfgRUGgxKcZgGvbpdVjrWI&#10;rlV2nefTrAVXWQdceI/exz5IFwlfSsHDs5ReBKJKir2FdLp0buOZLeas2Dlm64af2mD/0IVmjcGi&#10;Z6hHFhjZu+YPKN1wBx5kGHHQGUjZcJFmwGnG+YdpNjWzIs2C5Hh7psn/P1j+dNjYF0dCdw8dLjAS&#10;0lpfeHTGeTrpdPxipwTjSOHxTJvoAuHonN5Ov9xMKOEYupmNv84mESW7/GydD98EaBKNkjrcSiKL&#10;HdY+9KlDSqxlYNUolTajzG8OxIye7NJhtEK37UhTvet+C9URh3LQ79tbvmqw9Jr58MIcLhjnQNGG&#10;ZzykgrakcLIoqcH9/Js/5iPvGKWkRcGU1KCiKVHfDe4jaisZ41k+yfHmBvd2MMxePwDKcIwvwvJk&#10;xrygBlM60G8o52UshCFmOJYraRjMh9ArF58DF8tlSkIZWRbWZmN5hI50RS5fuzfm7InwgJt6gkFN&#10;rPjAe58b//R2uQ/IflpKpLYn8sQ4SjCt9fRcosbf31PW5VEvfgEAAP//AwBQSwMEFAAGAAgAAAAh&#10;ALwJfZDaAAAABAEAAA8AAABkcnMvZG93bnJldi54bWxMj81uwjAQhO+V+g7WVuqtOK4ERWk2CFXi&#10;wI3Sn7OJlyQ03o1iAylPX9NLe1lpNKOZb4vF6Dt1oiG0wghmkoEirsS1XCO8v60e5qBCtOxsJ0wI&#10;3xRgUd7eFDZ3cuZXOm1jrVIJh9wiNDH2udahasjbMJGeOHl7GbyNSQ61doM9p3Lf6ccsm2lvW04L&#10;je3ppaHqa3v0CO10KdHQx3p1+PRGzGWznl42iPd34/IZVKQx/oXhip/QoUxMOzmyC6pDSI/E33v1&#10;srkBtUOYmSfQZaH/w5c/AAAA//8DAFBLAQItABQABgAIAAAAIQC2gziS/gAAAOEBAAATAAAAAAAA&#10;AAAAAAAAAAAAAABbQ29udGVudF9UeXBlc10ueG1sUEsBAi0AFAAGAAgAAAAhADj9If/WAAAAlAEA&#10;AAsAAAAAAAAAAAAAAAAALwEAAF9yZWxzLy5yZWxzUEsBAi0AFAAGAAgAAAAhADkoh2sNAgAAHAQA&#10;AA4AAAAAAAAAAAAAAAAALgIAAGRycy9lMm9Eb2MueG1sUEsBAi0AFAAGAAgAAAAhALwJfZDaAAAA&#10;BAEAAA8AAAAAAAAAAAAAAAAAZwQAAGRycy9kb3ducmV2LnhtbFBLBQYAAAAABAAEAPMAAABuBQAA&#10;AAA=&#10;" filled="f" stroked="f">
              <v:textbox style="mso-fit-shape-to-text:t" inset="0,15pt,0,0">
                <w:txbxContent>
                  <w:p w14:paraId="60C68DCF" w14:textId="3C3B302A"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v:textbox>
              <w10:wrap anchorx="page" anchory="page"/>
            </v:shape>
          </w:pict>
        </mc:Fallback>
      </mc:AlternateContent>
    </w:r>
    <w:r w:rsidRPr="00461418">
      <w:rPr>
        <w:noProof/>
        <w:sz w:val="10"/>
        <w:szCs w:val="10"/>
        <w:lang w:eastAsia="en-AU"/>
      </w:rPr>
      <w:drawing>
        <wp:anchor distT="0" distB="0" distL="114300" distR="114300" simplePos="0" relativeHeight="251659264" behindDoc="1" locked="0" layoutInCell="1" allowOverlap="1" wp14:anchorId="494025D3" wp14:editId="3C64833D">
          <wp:simplePos x="0" y="0"/>
          <wp:positionH relativeFrom="page">
            <wp:posOffset>-261620</wp:posOffset>
          </wp:positionH>
          <wp:positionV relativeFrom="paragraph">
            <wp:posOffset>-450215</wp:posOffset>
          </wp:positionV>
          <wp:extent cx="10941050" cy="556895"/>
          <wp:effectExtent l="0" t="0" r="0" b="0"/>
          <wp:wrapNone/>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CP Header.jpg"/>
                  <pic:cNvPicPr/>
                </pic:nvPicPr>
                <pic:blipFill>
                  <a:blip r:embed="rId1">
                    <a:extLst>
                      <a:ext uri="{28A0092B-C50C-407E-A947-70E740481C1C}">
                        <a14:useLocalDpi xmlns:a14="http://schemas.microsoft.com/office/drawing/2010/main" val="0"/>
                      </a:ext>
                    </a:extLst>
                  </a:blip>
                  <a:stretch>
                    <a:fillRect/>
                  </a:stretch>
                </pic:blipFill>
                <pic:spPr>
                  <a:xfrm>
                    <a:off x="0" y="0"/>
                    <a:ext cx="10941050" cy="556895"/>
                  </a:xfrm>
                  <a:prstGeom prst="rect">
                    <a:avLst/>
                  </a:prstGeom>
                </pic:spPr>
              </pic:pic>
            </a:graphicData>
          </a:graphic>
          <wp14:sizeRelH relativeFrom="page">
            <wp14:pctWidth>0</wp14:pctWidth>
          </wp14:sizeRelH>
          <wp14:sizeRelV relativeFrom="page">
            <wp14:pctHeight>0</wp14:pctHeight>
          </wp14:sizeRelV>
        </wp:anchor>
      </w:drawing>
    </w:r>
    <w:r w:rsidR="001C30DC">
      <w:rPr>
        <w:rFonts w:asciiTheme="minorHAnsi" w:hAnsiTheme="minorHAnsi" w:cs="Arial"/>
        <w:b/>
        <w:i/>
        <w:color w:val="35B3C1"/>
        <w:sz w:val="10"/>
        <w:szCs w:val="10"/>
      </w:rPr>
      <w:t xml:space="preserve">              </w:t>
    </w:r>
  </w:p>
  <w:p w14:paraId="7A46F4FF" w14:textId="47E2854D" w:rsidR="001C30DC" w:rsidRPr="00A743FE" w:rsidRDefault="008D6587" w:rsidP="006D66CB">
    <w:pPr>
      <w:pStyle w:val="Header"/>
      <w:tabs>
        <w:tab w:val="left" w:pos="2040"/>
      </w:tabs>
      <w:spacing w:after="0" w:line="240" w:lineRule="auto"/>
      <w:ind w:left="-1418"/>
      <w:rPr>
        <w:rFonts w:asciiTheme="minorHAnsi" w:hAnsiTheme="minorHAnsi" w:cs="Arial"/>
        <w:b/>
        <w:i/>
        <w:color w:val="35B3C1"/>
        <w:sz w:val="28"/>
        <w:szCs w:val="28"/>
      </w:rPr>
    </w:pPr>
    <w:r w:rsidRPr="000E69C9">
      <w:rPr>
        <w:noProof/>
        <w:color w:val="FF0000"/>
        <w:sz w:val="24"/>
        <w:lang w:eastAsia="en-AU"/>
      </w:rPr>
      <w:drawing>
        <wp:anchor distT="0" distB="0" distL="114300" distR="114300" simplePos="0" relativeHeight="251685888" behindDoc="0" locked="0" layoutInCell="1" allowOverlap="1" wp14:anchorId="74447B50" wp14:editId="20D2960C">
          <wp:simplePos x="0" y="0"/>
          <wp:positionH relativeFrom="margin">
            <wp:posOffset>4559935</wp:posOffset>
          </wp:positionH>
          <wp:positionV relativeFrom="paragraph">
            <wp:posOffset>6350</wp:posOffset>
          </wp:positionV>
          <wp:extent cx="1943100" cy="453727"/>
          <wp:effectExtent l="0" t="0" r="0" b="3810"/>
          <wp:wrapNone/>
          <wp:docPr id="1438879526" name="Picture 14388795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CP_cmyk_H.pn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943100" cy="453727"/>
                  </a:xfrm>
                  <a:prstGeom prst="rect">
                    <a:avLst/>
                  </a:prstGeom>
                </pic:spPr>
              </pic:pic>
            </a:graphicData>
          </a:graphic>
          <wp14:sizeRelH relativeFrom="page">
            <wp14:pctWidth>0</wp14:pctWidth>
          </wp14:sizeRelH>
          <wp14:sizeRelV relativeFrom="page">
            <wp14:pctHeight>0</wp14:pctHeight>
          </wp14:sizeRelV>
        </wp:anchor>
      </w:drawing>
    </w:r>
    <w:r w:rsidR="001C30DC">
      <w:rPr>
        <w:rFonts w:asciiTheme="minorHAnsi" w:hAnsiTheme="minorHAnsi" w:cs="Arial"/>
        <w:b/>
        <w:i/>
        <w:color w:val="35B3C1"/>
        <w:sz w:val="10"/>
        <w:szCs w:val="10"/>
      </w:rPr>
      <w:tab/>
    </w:r>
    <w:r w:rsidR="001C30DC">
      <w:rPr>
        <w:rFonts w:asciiTheme="minorHAnsi" w:hAnsiTheme="minorHAnsi" w:cs="Arial"/>
        <w:b/>
        <w:i/>
        <w:color w:val="35B3C1"/>
        <w:sz w:val="10"/>
        <w:szCs w:val="10"/>
      </w:rP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EAF48B" w14:textId="645F79B0" w:rsidR="002830B0" w:rsidRDefault="008D6587">
    <w:pPr>
      <w:pStyle w:val="Header"/>
    </w:pPr>
    <w:r>
      <w:rPr>
        <w:noProof/>
      </w:rPr>
      <mc:AlternateContent>
        <mc:Choice Requires="wps">
          <w:drawing>
            <wp:anchor distT="0" distB="0" distL="0" distR="0" simplePos="0" relativeHeight="251699200" behindDoc="0" locked="0" layoutInCell="1" allowOverlap="1" wp14:anchorId="3DCC3585" wp14:editId="18AA36A2">
              <wp:simplePos x="635" y="635"/>
              <wp:positionH relativeFrom="page">
                <wp:align>center</wp:align>
              </wp:positionH>
              <wp:positionV relativeFrom="page">
                <wp:align>top</wp:align>
              </wp:positionV>
              <wp:extent cx="686435" cy="391795"/>
              <wp:effectExtent l="0" t="0" r="18415" b="8255"/>
              <wp:wrapNone/>
              <wp:docPr id="1821106318" name="Text Box 2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27E86C48" w14:textId="1A8ECFBD"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DCC3585" id="_x0000_t202" coordsize="21600,21600" o:spt="202" path="m,l,21600r21600,l21600,xe">
              <v:stroke joinstyle="miter"/>
              <v:path gradientshapeok="t" o:connecttype="rect"/>
            </v:shapetype>
            <v:shape id="Text Box 23" o:spid="_x0000_s1030" type="#_x0000_t202" alt="OFFICIAL" style="position:absolute;margin-left:0;margin-top:0;width:54.05pt;height:30.85pt;z-index:25169920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av+gDwIAABwEAAAOAAAAZHJzL2Uyb0RvYy54bWysU8Fu2zAMvQ/YPwi6L3baJmuMOEXWIsOA&#10;oC2QDj0rshQbkERBUmJnXz9KjpOt26noRaZI+pF8fJrfdVqRg3C+AVPS8SinRBgOVWN2Jf35svpy&#10;S4kPzFRMgRElPQpP7xafP81bW4grqEFVwhEEMb5obUnrEGyRZZ7XQjM/AisMBiU4zQJe3S6rHGsR&#10;XavsKs+nWQuusg648B69D32QLhK+lIKHJym9CESVFHsL6XTp3MYzW8xZsXPM1g0/tcHe0YVmjcGi&#10;Z6gHFhjZu+YfKN1wBx5kGHHQGUjZcJFmwGnG+ZtpNjWzIs2C5Hh7psl/HCx/PGzssyOh+wYdLjAS&#10;0lpfeHTGeTrpdPxipwTjSOHxTJvoAuHonN5Ob64nlHAMXc/GX2eTiJJdfrbOh+8CNIlGSR1uJZHF&#10;Dmsf+tQhJdYysGqUSptR5i8HYkZPdukwWqHbdqSpSnozdL+F6ohDOej37S1fNVh6zXx4Zg4XjHOg&#10;aMMTHlJBW1I4WZTU4H79zx/zkXeMUtKiYEpqUNGUqB8G9xG1lYzxLJ/keHODezsYZq/vAWU4xhdh&#10;eTJjXlCDKR3oV5TzMhbCEDMcy5U0DOZ96JWLz4GL5TIloYwsC2uzsTxCR7oily/dK3P2RHjATT3C&#10;oCZWvOG9z41/ervcB2Q/LSVS2xN5YhwlmNZ6ei5R43/eU9blUS9+AwAA//8DAFBLAwQUAAYACAAA&#10;ACEAvAl9kNoAAAAEAQAADwAAAGRycy9kb3ducmV2LnhtbEyPzW7CMBCE75X6DtZW6q04rgRFaTYI&#10;VeLAjdKfs4mXJDTejWIDKU9f00t7WWk0o5lvi8XoO3WiIbTCCGaSgSKuxLVcI7y/rR7moEK07Gwn&#10;TAjfFGBR3t4UNndy5lc6bWOtUgmH3CI0Mfa51qFqyNswkZ44eXsZvI1JDrV2gz2nct/pxyybaW9b&#10;TguN7emloepre/QI7XQp0dDHenX49EbMZbOeXjaI93fj8hlUpDH+heGKn9ChTEw7ObILqkNIj8Tf&#10;e/WyuQG1Q5iZJ9Blof/Dlz8AAAD//wMAUEsBAi0AFAAGAAgAAAAhALaDOJL+AAAA4QEAABMAAAAA&#10;AAAAAAAAAAAAAAAAAFtDb250ZW50X1R5cGVzXS54bWxQSwECLQAUAAYACAAAACEAOP0h/9YAAACU&#10;AQAACwAAAAAAAAAAAAAAAAAvAQAAX3JlbHMvLnJlbHNQSwECLQAUAAYACAAAACEA4Gr/oA8CAAAc&#10;BAAADgAAAAAAAAAAAAAAAAAuAgAAZHJzL2Uyb0RvYy54bWxQSwECLQAUAAYACAAAACEAvAl9kNoA&#10;AAAEAQAADwAAAAAAAAAAAAAAAABpBAAAZHJzL2Rvd25yZXYueG1sUEsFBgAAAAAEAAQA8wAAAHAF&#10;AAAAAA==&#10;" filled="f" stroked="f">
              <v:textbox style="mso-fit-shape-to-text:t" inset="0,15pt,0,0">
                <w:txbxContent>
                  <w:p w14:paraId="27E86C48" w14:textId="1A8ECFBD"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A8E16F" w14:textId="19665173" w:rsidR="008D6587" w:rsidRDefault="008D6587" w:rsidP="009B73AA">
    <w:pPr>
      <w:pStyle w:val="Header"/>
      <w:spacing w:after="0" w:line="240" w:lineRule="auto"/>
      <w:ind w:left="-1418"/>
      <w:jc w:val="center"/>
      <w:rPr>
        <w:rFonts w:asciiTheme="minorHAnsi" w:hAnsiTheme="minorHAnsi" w:cs="Arial"/>
        <w:b/>
        <w:i/>
        <w:color w:val="35B3C1"/>
        <w:sz w:val="10"/>
        <w:szCs w:val="10"/>
      </w:rPr>
    </w:pPr>
    <w:r>
      <w:rPr>
        <w:noProof/>
        <w:sz w:val="10"/>
        <w:szCs w:val="10"/>
        <w:lang w:eastAsia="en-AU"/>
      </w:rPr>
      <mc:AlternateContent>
        <mc:Choice Requires="wps">
          <w:drawing>
            <wp:anchor distT="0" distB="0" distL="0" distR="0" simplePos="0" relativeHeight="251714560" behindDoc="0" locked="0" layoutInCell="1" allowOverlap="1" wp14:anchorId="3642CDCB" wp14:editId="54F6E8B8">
              <wp:simplePos x="914400" y="450850"/>
              <wp:positionH relativeFrom="page">
                <wp:align>center</wp:align>
              </wp:positionH>
              <wp:positionV relativeFrom="page">
                <wp:align>top</wp:align>
              </wp:positionV>
              <wp:extent cx="686435" cy="391795"/>
              <wp:effectExtent l="0" t="0" r="18415" b="8255"/>
              <wp:wrapNone/>
              <wp:docPr id="569924633" name="Text Box 25"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2B8E20F5" w14:textId="77777777"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642CDCB" id="_x0000_t202" coordsize="21600,21600" o:spt="202" path="m,l,21600r21600,l21600,xe">
              <v:stroke joinstyle="miter"/>
              <v:path gradientshapeok="t" o:connecttype="rect"/>
            </v:shapetype>
            <v:shape id="_x0000_s1032" type="#_x0000_t202" alt="OFFICIAL" style="position:absolute;left:0;text-align:left;margin-left:0;margin-top:0;width:54.05pt;height:30.85pt;z-index:25171456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FJrbDgIAABwEAAAOAAAAZHJzL2Uyb0RvYy54bWysU8Fu2zAMvQ/YPwi6L3baJWuMOEXWIsOA&#10;oC2QDj0rshQbkERBUmJnXz9KjpOu66nYRaZI+pF8fJrfdlqRg3C+AVPS8SinRBgOVWN2Jf31vPpy&#10;Q4kPzFRMgRElPQpPbxefP81bW4grqEFVwhEEMb5obUnrEGyRZZ7XQjM/AisMBiU4zQJe3S6rHGsR&#10;XavsKs+nWQuusg648B69932QLhK+lIKHRym9CESVFHsL6XTp3MYzW8xZsXPM1g0/tcE+0IVmjcGi&#10;Z6h7FhjZu+YfKN1wBx5kGHHQGUjZcJFmwGnG+ZtpNjWzIs2C5Hh7psn/P1j+cNjYJ0dC9x06XGAk&#10;pLW+8OiM83TS6fjFTgnGkcLjmTbRBcLROb2Zfr2eUMIxdD0bf5tNIkp2+dk6H34I0CQaJXW4lUQW&#10;O6x96FOHlFjLwKpRKm1Gmb8ciBk92aXDaIVu25GmwkaG7rdQHXEoB/2+veWrBkuvmQ9PzOGCcQ4U&#10;bXjEQypoSwoni5Ia3O/3/DEfeccoJS0KpqQGFU2J+mlwH1FbyRjP8kmONze4t4Nh9voOUIZjfBGW&#10;JzPmBTWY0oF+QTkvYyEMMcOxXEnDYN6FXrn4HLhYLlMSysiysDYbyyN0pCty+dy9MGdPhAfc1AMM&#10;amLFG9773Pint8t9QPbTUiK1PZEnxlGCaa2n5xI1/vqesi6PevEHAAD//wMAUEsDBBQABgAIAAAA&#10;IQC8CX2Q2gAAAAQBAAAPAAAAZHJzL2Rvd25yZXYueG1sTI/NbsIwEITvlfoO1lbqrTiuBEVpNghV&#10;4sCN0p+ziZckNN6NYgMpT1/TS3tZaTSjmW+Lxeg7daIhtMIIZpKBIq7EtVwjvL+tHuagQrTsbCdM&#10;CN8UYFHe3hQ2d3LmVzptY61SCYfcIjQx9rnWoWrI2zCRnjh5exm8jUkOtXaDPady3+nHLJtpb1tO&#10;C43t6aWh6mt79AjtdCnR0Md6dfj0Rsxls55eNoj3d+PyGVSkMf6F4Yqf0KFMTDs5sguqQ0iPxN97&#10;9bK5AbVDmJkn0GWh/8OXPwAAAP//AwBQSwECLQAUAAYACAAAACEAtoM4kv4AAADhAQAAEwAAAAAA&#10;AAAAAAAAAAAAAAAAW0NvbnRlbnRfVHlwZXNdLnhtbFBLAQItABQABgAIAAAAIQA4/SH/1gAAAJQB&#10;AAALAAAAAAAAAAAAAAAAAC8BAABfcmVscy8ucmVsc1BLAQItABQABgAIAAAAIQA6FJrbDgIAABwE&#10;AAAOAAAAAAAAAAAAAAAAAC4CAABkcnMvZTJvRG9jLnhtbFBLAQItABQABgAIAAAAIQC8CX2Q2gAA&#10;AAQBAAAPAAAAAAAAAAAAAAAAAGgEAABkcnMvZG93bnJldi54bWxQSwUGAAAAAAQABADzAAAAbwUA&#10;AAAA&#10;" filled="f" stroked="f">
              <v:textbox style="mso-fit-shape-to-text:t" inset="0,15pt,0,0">
                <w:txbxContent>
                  <w:p w14:paraId="2B8E20F5" w14:textId="77777777"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v:textbox>
              <w10:wrap anchorx="page" anchory="page"/>
            </v:shape>
          </w:pict>
        </mc:Fallback>
      </mc:AlternateContent>
    </w:r>
    <w:r w:rsidRPr="00461418">
      <w:rPr>
        <w:noProof/>
        <w:sz w:val="10"/>
        <w:szCs w:val="10"/>
        <w:lang w:eastAsia="en-AU"/>
      </w:rPr>
      <w:drawing>
        <wp:anchor distT="0" distB="0" distL="114300" distR="114300" simplePos="0" relativeHeight="251712512" behindDoc="1" locked="0" layoutInCell="1" allowOverlap="1" wp14:anchorId="42502FE9" wp14:editId="194ACBCC">
          <wp:simplePos x="0" y="0"/>
          <wp:positionH relativeFrom="page">
            <wp:posOffset>-261620</wp:posOffset>
          </wp:positionH>
          <wp:positionV relativeFrom="paragraph">
            <wp:posOffset>-450215</wp:posOffset>
          </wp:positionV>
          <wp:extent cx="10941050" cy="556895"/>
          <wp:effectExtent l="0" t="0" r="0" b="0"/>
          <wp:wrapNone/>
          <wp:docPr id="1442725438" name="Picture 14427254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CP Header.jpg"/>
                  <pic:cNvPicPr/>
                </pic:nvPicPr>
                <pic:blipFill>
                  <a:blip r:embed="rId1">
                    <a:extLst>
                      <a:ext uri="{28A0092B-C50C-407E-A947-70E740481C1C}">
                        <a14:useLocalDpi xmlns:a14="http://schemas.microsoft.com/office/drawing/2010/main" val="0"/>
                      </a:ext>
                    </a:extLst>
                  </a:blip>
                  <a:stretch>
                    <a:fillRect/>
                  </a:stretch>
                </pic:blipFill>
                <pic:spPr>
                  <a:xfrm>
                    <a:off x="0" y="0"/>
                    <a:ext cx="10941050" cy="556895"/>
                  </a:xfrm>
                  <a:prstGeom prst="rect">
                    <a:avLst/>
                  </a:prstGeom>
                </pic:spPr>
              </pic:pic>
            </a:graphicData>
          </a:graphic>
          <wp14:sizeRelH relativeFrom="page">
            <wp14:pctWidth>0</wp14:pctWidth>
          </wp14:sizeRelH>
          <wp14:sizeRelV relativeFrom="page">
            <wp14:pctHeight>0</wp14:pctHeight>
          </wp14:sizeRelV>
        </wp:anchor>
      </w:drawing>
    </w:r>
    <w:r>
      <w:rPr>
        <w:rFonts w:asciiTheme="minorHAnsi" w:hAnsiTheme="minorHAnsi" w:cs="Arial"/>
        <w:b/>
        <w:i/>
        <w:color w:val="35B3C1"/>
        <w:sz w:val="10"/>
        <w:szCs w:val="10"/>
      </w:rPr>
      <w:t xml:space="preserve">              </w:t>
    </w:r>
  </w:p>
  <w:p w14:paraId="04DD3B91" w14:textId="054F798E" w:rsidR="008D6587" w:rsidRPr="00A743FE" w:rsidRDefault="008D6587" w:rsidP="006D66CB">
    <w:pPr>
      <w:pStyle w:val="Header"/>
      <w:tabs>
        <w:tab w:val="left" w:pos="2040"/>
      </w:tabs>
      <w:spacing w:after="0" w:line="240" w:lineRule="auto"/>
      <w:ind w:left="-1418"/>
      <w:rPr>
        <w:rFonts w:asciiTheme="minorHAnsi" w:hAnsiTheme="minorHAnsi" w:cs="Arial"/>
        <w:b/>
        <w:i/>
        <w:color w:val="35B3C1"/>
        <w:sz w:val="28"/>
        <w:szCs w:val="28"/>
      </w:rPr>
    </w:pPr>
    <w:r w:rsidRPr="000E69C9">
      <w:rPr>
        <w:noProof/>
        <w:color w:val="FF0000"/>
        <w:sz w:val="24"/>
        <w:lang w:eastAsia="en-AU"/>
      </w:rPr>
      <w:drawing>
        <wp:anchor distT="0" distB="0" distL="114300" distR="114300" simplePos="0" relativeHeight="251713536" behindDoc="0" locked="0" layoutInCell="1" allowOverlap="1" wp14:anchorId="657915E4" wp14:editId="646EA808">
          <wp:simplePos x="0" y="0"/>
          <wp:positionH relativeFrom="margin">
            <wp:posOffset>7785735</wp:posOffset>
          </wp:positionH>
          <wp:positionV relativeFrom="paragraph">
            <wp:posOffset>19050</wp:posOffset>
          </wp:positionV>
          <wp:extent cx="1943100" cy="453727"/>
          <wp:effectExtent l="0" t="0" r="0" b="3810"/>
          <wp:wrapNone/>
          <wp:docPr id="1064121491" name="Picture 10641214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CP_cmyk_H.pn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943100" cy="453727"/>
                  </a:xfrm>
                  <a:prstGeom prst="rect">
                    <a:avLst/>
                  </a:prstGeom>
                </pic:spPr>
              </pic:pic>
            </a:graphicData>
          </a:graphic>
          <wp14:sizeRelH relativeFrom="page">
            <wp14:pctWidth>0</wp14:pctWidth>
          </wp14:sizeRelH>
          <wp14:sizeRelV relativeFrom="page">
            <wp14:pctHeight>0</wp14:pctHeight>
          </wp14:sizeRelV>
        </wp:anchor>
      </w:drawing>
    </w:r>
    <w:r>
      <w:rPr>
        <w:rFonts w:asciiTheme="minorHAnsi" w:hAnsiTheme="minorHAnsi" w:cs="Arial"/>
        <w:b/>
        <w:i/>
        <w:color w:val="35B3C1"/>
        <w:sz w:val="10"/>
        <w:szCs w:val="10"/>
      </w:rPr>
      <w:tab/>
    </w:r>
    <w:r>
      <w:rPr>
        <w:rFonts w:asciiTheme="minorHAnsi" w:hAnsiTheme="minorHAnsi" w:cs="Arial"/>
        <w:b/>
        <w:i/>
        <w:color w:val="35B3C1"/>
        <w:sz w:val="10"/>
        <w:szCs w:val="10"/>
      </w:rPr>
      <w:tab/>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CAB1C0" w14:textId="6469D30B" w:rsidR="002830B0" w:rsidRDefault="008D6587">
    <w:pPr>
      <w:pStyle w:val="Header"/>
    </w:pPr>
    <w:r>
      <w:rPr>
        <w:noProof/>
      </w:rPr>
      <mc:AlternateContent>
        <mc:Choice Requires="wps">
          <w:drawing>
            <wp:anchor distT="0" distB="0" distL="0" distR="0" simplePos="0" relativeHeight="251703296" behindDoc="0" locked="0" layoutInCell="1" allowOverlap="1" wp14:anchorId="4AD23BF7" wp14:editId="6AB05963">
              <wp:simplePos x="635" y="635"/>
              <wp:positionH relativeFrom="page">
                <wp:align>center</wp:align>
              </wp:positionH>
              <wp:positionV relativeFrom="page">
                <wp:align>top</wp:align>
              </wp:positionV>
              <wp:extent cx="686435" cy="391795"/>
              <wp:effectExtent l="0" t="0" r="18415" b="8255"/>
              <wp:wrapNone/>
              <wp:docPr id="128274809" name="Text Box 27"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5CBBAE10" w14:textId="27118709"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AD23BF7" id="_x0000_t202" coordsize="21600,21600" o:spt="202" path="m,l,21600r21600,l21600,xe">
              <v:stroke joinstyle="miter"/>
              <v:path gradientshapeok="t" o:connecttype="rect"/>
            </v:shapetype>
            <v:shape id="Text Box 27" o:spid="_x0000_s1033" type="#_x0000_t202" alt="OFFICIAL" style="position:absolute;margin-left:0;margin-top:0;width:54.05pt;height:30.85pt;z-index:25170329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qyjmDwIAABwEAAAOAAAAZHJzL2Uyb0RvYy54bWysU8Fu2zAMvQ/YPwi6L3baJW2MOEXWIsOA&#10;oC2QDj0rshQbkERBUmJnXz9KjpOt26noRaZI+pF8fJrfdVqRg3C+AVPS8SinRBgOVWN2Jf35svpy&#10;S4kPzFRMgRElPQpP7xafP81bW4grqEFVwhEEMb5obUnrEGyRZZ7XQjM/AisMBiU4zQJe3S6rHGsR&#10;XavsKs+nWQuusg648B69D32QLhK+lIKHJym9CESVFHsL6XTp3MYzW8xZsXPM1g0/tcHe0YVmjcGi&#10;Z6gHFhjZu+YfKN1wBx5kGHHQGUjZcJFmwGnG+ZtpNjWzIs2C5Hh7psl/HCx/PGzssyOh+wYdLjAS&#10;0lpfeHTGeTrpdPxipwTjSOHxTJvoAuHonN5Ov15PKOEYup6Nb2aTiJJdfrbOh+8CNIlGSR1uJZHF&#10;Dmsf+tQhJdYysGqUSptR5i8HYkZPdukwWqHbdqSpSnozdL+F6ohDOej37S1fNVh6zXx4Zg4XjHOg&#10;aMMTHlJBW1I4WZTU4H79zx/zkXeMUtKiYEpqUNGUqB8G9xG1lYzxLJ/keHODezsYZq/vAWU4xhdh&#10;eTJjXlCDKR3oV5TzMhbCEDMcy5U0DOZ96JWLz4GL5TIloYwsC2uzsTxCR7oily/dK3P2RHjATT3C&#10;oCZWvOG9z41/ervcB2Q/LSVS2xN5YhwlmNZ6ei5R43/eU9blUS9+AwAA//8DAFBLAwQUAAYACAAA&#10;ACEAvAl9kNoAAAAEAQAADwAAAGRycy9kb3ducmV2LnhtbEyPzW7CMBCE75X6DtZW6q04rgRFaTYI&#10;VeLAjdKfs4mXJDTejWIDKU9f00t7WWk0o5lvi8XoO3WiIbTCCGaSgSKuxLVcI7y/rR7moEK07Gwn&#10;TAjfFGBR3t4UNndy5lc6bWOtUgmH3CI0Mfa51qFqyNswkZ44eXsZvI1JDrV2gz2nct/pxyybaW9b&#10;TguN7emloepre/QI7XQp0dDHenX49EbMZbOeXjaI93fj8hlUpDH+heGKn9ChTEw7ObILqkNIj8Tf&#10;e/WyuQG1Q5iZJ9Blof/Dlz8AAAD//wMAUEsBAi0AFAAGAAgAAAAhALaDOJL+AAAA4QEAABMAAAAA&#10;AAAAAAAAAAAAAAAAAFtDb250ZW50X1R5cGVzXS54bWxQSwECLQAUAAYACAAAACEAOP0h/9YAAACU&#10;AQAACwAAAAAAAAAAAAAAAAAvAQAAX3JlbHMvLnJlbHNQSwECLQAUAAYACAAAACEAV6so5g8CAAAc&#10;BAAADgAAAAAAAAAAAAAAAAAuAgAAZHJzL2Uyb0RvYy54bWxQSwECLQAUAAYACAAAACEAvAl9kNoA&#10;AAAEAQAADwAAAAAAAAAAAAAAAABpBAAAZHJzL2Rvd25yZXYueG1sUEsFBgAAAAAEAAQA8wAAAHAF&#10;AAAAAA==&#10;" filled="f" stroked="f">
              <v:textbox style="mso-fit-shape-to-text:t" inset="0,15pt,0,0">
                <w:txbxContent>
                  <w:p w14:paraId="5CBBAE10" w14:textId="27118709"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2A32DA" w14:textId="6F89EB8C" w:rsidR="001C30DC" w:rsidRDefault="008D6587" w:rsidP="009B73AA">
    <w:pPr>
      <w:pStyle w:val="Header"/>
      <w:spacing w:after="0" w:line="240" w:lineRule="auto"/>
      <w:ind w:left="-1418"/>
      <w:jc w:val="center"/>
      <w:rPr>
        <w:rFonts w:asciiTheme="minorHAnsi" w:hAnsiTheme="minorHAnsi" w:cs="Arial"/>
        <w:b/>
        <w:i/>
        <w:color w:val="35B3C1"/>
        <w:sz w:val="10"/>
        <w:szCs w:val="10"/>
      </w:rPr>
    </w:pPr>
    <w:r>
      <w:rPr>
        <w:noProof/>
        <w:color w:val="FF0000"/>
        <w:sz w:val="24"/>
        <w:lang w:eastAsia="en-AU"/>
      </w:rPr>
      <mc:AlternateContent>
        <mc:Choice Requires="wps">
          <w:drawing>
            <wp:anchor distT="0" distB="0" distL="0" distR="0" simplePos="0" relativeHeight="251704320" behindDoc="0" locked="0" layoutInCell="1" allowOverlap="1" wp14:anchorId="191E3D84" wp14:editId="21411CBC">
              <wp:simplePos x="635" y="635"/>
              <wp:positionH relativeFrom="page">
                <wp:align>center</wp:align>
              </wp:positionH>
              <wp:positionV relativeFrom="page">
                <wp:align>top</wp:align>
              </wp:positionV>
              <wp:extent cx="686435" cy="391795"/>
              <wp:effectExtent l="0" t="0" r="18415" b="8255"/>
              <wp:wrapNone/>
              <wp:docPr id="979936624" name="Text Box 28"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5A513AD5" w14:textId="794AF470"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91E3D84" id="_x0000_t202" coordsize="21600,21600" o:spt="202" path="m,l,21600r21600,l21600,xe">
              <v:stroke joinstyle="miter"/>
              <v:path gradientshapeok="t" o:connecttype="rect"/>
            </v:shapetype>
            <v:shape id="Text Box 28" o:spid="_x0000_s1034" type="#_x0000_t202" alt="OFFICIAL" style="position:absolute;left:0;text-align:left;margin-left:0;margin-top:0;width:54.05pt;height:30.85pt;z-index:25170432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atFgDwIAABwEAAAOAAAAZHJzL2Uyb0RvYy54bWysU8Fu2zAMvQ/YPwi6L3baJUuMOEXWIsOA&#10;oC2QDj0rshQbkERBUmJnXz9KjpOu22nYRaZI+pF8fFrcdVqRo3C+AVPS8SinRBgOVWP2Jf3xsv40&#10;o8QHZiqmwIiSnoSnd8uPHxatLcQN1KAq4QiCGF+0tqR1CLbIMs9roZkfgRUGgxKcZgGvbp9VjrWI&#10;rlV2k+fTrAVXWQdceI/ehz5IlwlfSsHDk5ReBKJKir2FdLp07uKZLRes2Dtm64af22D/0IVmjcGi&#10;F6gHFhg5uOYPKN1wBx5kGHHQGUjZcJFmwGnG+btptjWzIs2C5Hh7ocn/P1j+eNzaZ0dC9xU6XGAk&#10;pLW+8OiM83TS6fjFTgnGkcLThTbRBcLROZ1NP99OKOEYup2Pv8wnESW7/mydD98EaBKNkjrcSiKL&#10;HTc+9KlDSqxlYN0olTajzG8OxIye7NphtEK360hTlXQ2dL+D6oRDOej37S1fN1h6w3x4Zg4XjHOg&#10;aMMTHlJBW1I4W5TU4H7+zR/zkXeMUtKiYEpqUNGUqO8G9xG1lYzxPJ/keHODezcY5qDvAWU4xhdh&#10;eTJjXlCDKR3oV5TzKhbCEDMcy5U0DOZ96JWLz4GL1SoloYwsCxuztTxCR7oily/dK3P2THjATT3C&#10;oCZWvOO9z41/ers6BGQ/LSVS2xN5ZhwlmNZ6fi5R42/vKev6qJe/AAAA//8DAFBLAwQUAAYACAAA&#10;ACEAvAl9kNoAAAAEAQAADwAAAGRycy9kb3ducmV2LnhtbEyPzW7CMBCE75X6DtZW6q04rgRFaTYI&#10;VeLAjdKfs4mXJDTejWIDKU9f00t7WWk0o5lvi8XoO3WiIbTCCGaSgSKuxLVcI7y/rR7moEK07Gwn&#10;TAjfFGBR3t4UNndy5lc6bWOtUgmH3CI0Mfa51qFqyNswkZ44eXsZvI1JDrV2gz2nct/pxyybaW9b&#10;TguN7emloepre/QI7XQp0dDHenX49EbMZbOeXjaI93fj8hlUpDH+heGKn9ChTEw7ObILqkNIj8Tf&#10;e/WyuQG1Q5iZJ9Blof/Dlz8AAAD//wMAUEsBAi0AFAAGAAgAAAAhALaDOJL+AAAA4QEAABMAAAAA&#10;AAAAAAAAAAAAAAAAAFtDb250ZW50X1R5cGVzXS54bWxQSwECLQAUAAYACAAAACEAOP0h/9YAAACU&#10;AQAACwAAAAAAAAAAAAAAAAAvAQAAX3JlbHMvLnJlbHNQSwECLQAUAAYACAAAACEAfWrRYA8CAAAc&#10;BAAADgAAAAAAAAAAAAAAAAAuAgAAZHJzL2Uyb0RvYy54bWxQSwECLQAUAAYACAAAACEAvAl9kNoA&#10;AAAEAQAADwAAAAAAAAAAAAAAAABpBAAAZHJzL2Rvd25yZXYueG1sUEsFBgAAAAAEAAQA8wAAAHAF&#10;AAAAAA==&#10;" filled="f" stroked="f">
              <v:textbox style="mso-fit-shape-to-text:t" inset="0,15pt,0,0">
                <w:txbxContent>
                  <w:p w14:paraId="5A513AD5" w14:textId="794AF470"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v:textbox>
              <w10:wrap anchorx="page" anchory="page"/>
            </v:shape>
          </w:pict>
        </mc:Fallback>
      </mc:AlternateContent>
    </w:r>
    <w:r w:rsidR="001C30DC" w:rsidRPr="000E69C9">
      <w:rPr>
        <w:noProof/>
        <w:color w:val="FF0000"/>
        <w:sz w:val="24"/>
        <w:lang w:eastAsia="en-AU"/>
      </w:rPr>
      <w:drawing>
        <wp:anchor distT="0" distB="0" distL="114300" distR="114300" simplePos="0" relativeHeight="251667456" behindDoc="0" locked="0" layoutInCell="1" allowOverlap="1" wp14:anchorId="46E82EE2" wp14:editId="545B7043">
          <wp:simplePos x="0" y="0"/>
          <wp:positionH relativeFrom="margin">
            <wp:posOffset>4579620</wp:posOffset>
          </wp:positionH>
          <wp:positionV relativeFrom="paragraph">
            <wp:posOffset>83185</wp:posOffset>
          </wp:positionV>
          <wp:extent cx="1943100" cy="453727"/>
          <wp:effectExtent l="0" t="0" r="0" b="3810"/>
          <wp:wrapNone/>
          <wp:docPr id="52" name="Picture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CP_cmyk_H.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950733" cy="455509"/>
                  </a:xfrm>
                  <a:prstGeom prst="rect">
                    <a:avLst/>
                  </a:prstGeom>
                </pic:spPr>
              </pic:pic>
            </a:graphicData>
          </a:graphic>
          <wp14:sizeRelH relativeFrom="page">
            <wp14:pctWidth>0</wp14:pctWidth>
          </wp14:sizeRelH>
          <wp14:sizeRelV relativeFrom="page">
            <wp14:pctHeight>0</wp14:pctHeight>
          </wp14:sizeRelV>
        </wp:anchor>
      </w:drawing>
    </w:r>
    <w:r w:rsidR="001C30DC" w:rsidRPr="00461418">
      <w:rPr>
        <w:noProof/>
        <w:sz w:val="10"/>
        <w:szCs w:val="10"/>
        <w:lang w:eastAsia="en-AU"/>
      </w:rPr>
      <w:drawing>
        <wp:anchor distT="0" distB="0" distL="114300" distR="114300" simplePos="0" relativeHeight="251666432" behindDoc="0" locked="0" layoutInCell="1" allowOverlap="1" wp14:anchorId="52EEA436" wp14:editId="281E9EB5">
          <wp:simplePos x="0" y="0"/>
          <wp:positionH relativeFrom="column">
            <wp:posOffset>7559040</wp:posOffset>
          </wp:positionH>
          <wp:positionV relativeFrom="paragraph">
            <wp:posOffset>137160</wp:posOffset>
          </wp:positionV>
          <wp:extent cx="2195103" cy="512956"/>
          <wp:effectExtent l="0" t="0" r="0" b="1905"/>
          <wp:wrapNone/>
          <wp:docPr id="53" name="Picture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CP_cmyk_H.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195103" cy="512956"/>
                  </a:xfrm>
                  <a:prstGeom prst="rect">
                    <a:avLst/>
                  </a:prstGeom>
                </pic:spPr>
              </pic:pic>
            </a:graphicData>
          </a:graphic>
          <wp14:sizeRelH relativeFrom="page">
            <wp14:pctWidth>0</wp14:pctWidth>
          </wp14:sizeRelH>
          <wp14:sizeRelV relativeFrom="page">
            <wp14:pctHeight>0</wp14:pctHeight>
          </wp14:sizeRelV>
        </wp:anchor>
      </w:drawing>
    </w:r>
    <w:r w:rsidR="001C30DC" w:rsidRPr="00461418">
      <w:rPr>
        <w:noProof/>
        <w:sz w:val="10"/>
        <w:szCs w:val="10"/>
        <w:lang w:eastAsia="en-AU"/>
      </w:rPr>
      <w:drawing>
        <wp:anchor distT="0" distB="0" distL="114300" distR="114300" simplePos="0" relativeHeight="251665408" behindDoc="1" locked="0" layoutInCell="1" allowOverlap="1" wp14:anchorId="39BB5F98" wp14:editId="644F1BE4">
          <wp:simplePos x="0" y="0"/>
          <wp:positionH relativeFrom="page">
            <wp:align>right</wp:align>
          </wp:positionH>
          <wp:positionV relativeFrom="paragraph">
            <wp:posOffset>-450215</wp:posOffset>
          </wp:positionV>
          <wp:extent cx="10690860" cy="556895"/>
          <wp:effectExtent l="0" t="0" r="0" b="0"/>
          <wp:wrapNone/>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CP Header.jpg"/>
                  <pic:cNvPicPr/>
                </pic:nvPicPr>
                <pic:blipFill>
                  <a:blip r:embed="rId2">
                    <a:extLst>
                      <a:ext uri="{28A0092B-C50C-407E-A947-70E740481C1C}">
                        <a14:useLocalDpi xmlns:a14="http://schemas.microsoft.com/office/drawing/2010/main" val="0"/>
                      </a:ext>
                    </a:extLst>
                  </a:blip>
                  <a:stretch>
                    <a:fillRect/>
                  </a:stretch>
                </pic:blipFill>
                <pic:spPr>
                  <a:xfrm>
                    <a:off x="0" y="0"/>
                    <a:ext cx="10690860" cy="556895"/>
                  </a:xfrm>
                  <a:prstGeom prst="rect">
                    <a:avLst/>
                  </a:prstGeom>
                </pic:spPr>
              </pic:pic>
            </a:graphicData>
          </a:graphic>
          <wp14:sizeRelH relativeFrom="page">
            <wp14:pctWidth>0</wp14:pctWidth>
          </wp14:sizeRelH>
          <wp14:sizeRelV relativeFrom="page">
            <wp14:pctHeight>0</wp14:pctHeight>
          </wp14:sizeRelV>
        </wp:anchor>
      </w:drawing>
    </w:r>
    <w:r w:rsidR="001C30DC">
      <w:rPr>
        <w:rFonts w:asciiTheme="minorHAnsi" w:hAnsiTheme="minorHAnsi" w:cs="Arial"/>
        <w:b/>
        <w:i/>
        <w:color w:val="35B3C1"/>
        <w:sz w:val="10"/>
        <w:szCs w:val="10"/>
      </w:rPr>
      <w:t xml:space="preserve">              </w:t>
    </w:r>
  </w:p>
  <w:p w14:paraId="5BEDA538" w14:textId="61A0E2A1" w:rsidR="001C30DC" w:rsidRPr="00A743FE" w:rsidRDefault="001C30DC" w:rsidP="006D66CB">
    <w:pPr>
      <w:pStyle w:val="Header"/>
      <w:tabs>
        <w:tab w:val="left" w:pos="2040"/>
      </w:tabs>
      <w:spacing w:after="0" w:line="240" w:lineRule="auto"/>
      <w:ind w:left="-1418"/>
      <w:rPr>
        <w:rFonts w:asciiTheme="minorHAnsi" w:hAnsiTheme="minorHAnsi" w:cs="Arial"/>
        <w:b/>
        <w:i/>
        <w:color w:val="35B3C1"/>
        <w:sz w:val="28"/>
        <w:szCs w:val="28"/>
      </w:rPr>
    </w:pPr>
    <w:r>
      <w:rPr>
        <w:rFonts w:asciiTheme="minorHAnsi" w:hAnsiTheme="minorHAnsi" w:cs="Arial"/>
        <w:b/>
        <w:i/>
        <w:color w:val="35B3C1"/>
        <w:sz w:val="10"/>
        <w:szCs w:val="10"/>
      </w:rPr>
      <w:tab/>
    </w:r>
    <w:r>
      <w:rPr>
        <w:rFonts w:asciiTheme="minorHAnsi" w:hAnsiTheme="minorHAnsi" w:cs="Arial"/>
        <w:b/>
        <w:i/>
        <w:color w:val="35B3C1"/>
        <w:sz w:val="10"/>
        <w:szCs w:val="10"/>
      </w:rPr>
      <w:tab/>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66F5E9" w14:textId="61D33D7C" w:rsidR="002830B0" w:rsidRDefault="008D6587">
    <w:pPr>
      <w:pStyle w:val="Header"/>
    </w:pPr>
    <w:r>
      <w:rPr>
        <w:noProof/>
      </w:rPr>
      <mc:AlternateContent>
        <mc:Choice Requires="wps">
          <w:drawing>
            <wp:anchor distT="0" distB="0" distL="0" distR="0" simplePos="0" relativeHeight="251702272" behindDoc="0" locked="0" layoutInCell="1" allowOverlap="1" wp14:anchorId="7FEA9C87" wp14:editId="1828BBB3">
              <wp:simplePos x="635" y="635"/>
              <wp:positionH relativeFrom="page">
                <wp:align>center</wp:align>
              </wp:positionH>
              <wp:positionV relativeFrom="page">
                <wp:align>top</wp:align>
              </wp:positionV>
              <wp:extent cx="686435" cy="391795"/>
              <wp:effectExtent l="0" t="0" r="18415" b="8255"/>
              <wp:wrapNone/>
              <wp:docPr id="1969482454" name="Text Box 26"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86435" cy="391795"/>
                      </a:xfrm>
                      <a:prstGeom prst="rect">
                        <a:avLst/>
                      </a:prstGeom>
                      <a:noFill/>
                      <a:ln>
                        <a:noFill/>
                      </a:ln>
                    </wps:spPr>
                    <wps:txbx>
                      <w:txbxContent>
                        <w:p w14:paraId="6D930A53" w14:textId="3CFFF79B"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FEA9C87" id="_x0000_t202" coordsize="21600,21600" o:spt="202" path="m,l,21600r21600,l21600,xe">
              <v:stroke joinstyle="miter"/>
              <v:path gradientshapeok="t" o:connecttype="rect"/>
            </v:shapetype>
            <v:shape id="Text Box 26" o:spid="_x0000_s1037" type="#_x0000_t202" alt="OFFICIAL" style="position:absolute;margin-left:0;margin-top:0;width:54.05pt;height:30.85pt;z-index:25170227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B5eDwIAAB0EAAAOAAAAZHJzL2Uyb0RvYy54bWysU8Fu2zAMvQ/YPwi6L3baJWuMOEXWIsOA&#10;oC2QDj0rshQbkERBUmJnXz9KjpOu66nYRaZI+pF8fJrfdlqRg3C+AVPS8SinRBgOVWN2Jf31vPpy&#10;Q4kPzFRMgRElPQpPbxefP81bW4grqEFVwhEEMb5obUnrEGyRZZ7XQjM/AisMBiU4zQJe3S6rHGsR&#10;XavsKs+nWQuusg648B69932QLhK+lIKHRym9CESVFHsL6XTp3MYzW8xZsXPM1g0/tcE+0IVmjcGi&#10;Z6h7FhjZu+YfKN1wBx5kGHHQGUjZcJFmwGnG+ZtpNjWzIs2C5Hh7psn/P1j+cNjYJ0dC9x06XGAk&#10;pLW+8OiM83TS6fjFTgnGkcLjmTbRBcLROb2Zfr2eUMIxdD0bf5tNIkp2+dk6H34I0CQaJXW4lUQW&#10;O6x96FOHlFjLwKpRKm1Gmb8ciBk92aXDaIVu25Gmwu7P7W+hOuJUDvqFe8tXDdZeMx+emMMN4yCo&#10;2vCIh1TQlhROFiU1uN/v+WM+Eo9RSlpUTEkNSpoS9dPgQqK4kjGe5ZMcb25wbwfD7PUdoA7H+CQs&#10;T2bMC2owpQP9gnpexkIYYoZjuZKGwbwLvXTxPXCxXKYk1JFlYW02lkfoyFck87l7Yc6eGA+4qgcY&#10;5MSKN8T3ufFPb5f7gPSnrURueyJPlKMG015P7yWK/PU9ZV1e9eIPAAAA//8DAFBLAwQUAAYACAAA&#10;ACEAvAl9kNoAAAAEAQAADwAAAGRycy9kb3ducmV2LnhtbEyPzW7CMBCE75X6DtZW6q04rgRFaTYI&#10;VeLAjdKfs4mXJDTejWIDKU9f00t7WWk0o5lvi8XoO3WiIbTCCGaSgSKuxLVcI7y/rR7moEK07Gwn&#10;TAjfFGBR3t4UNndy5lc6bWOtUgmH3CI0Mfa51qFqyNswkZ44eXsZvI1JDrV2gz2nct/pxyybaW9b&#10;TguN7emloepre/QI7XQp0dDHenX49EbMZbOeXjaI93fj8hlUpDH+heGKn9ChTEw7ObILqkNIj8Tf&#10;e/WyuQG1Q5iZJ9Blof/Dlz8AAAD//wMAUEsBAi0AFAAGAAgAAAAhALaDOJL+AAAA4QEAABMAAAAA&#10;AAAAAAAAAAAAAAAAAFtDb250ZW50X1R5cGVzXS54bWxQSwECLQAUAAYACAAAACEAOP0h/9YAAACU&#10;AQAACwAAAAAAAAAAAAAAAAAvAQAAX3JlbHMvLnJlbHNQSwECLQAUAAYACAAAACEAZPweXg8CAAAd&#10;BAAADgAAAAAAAAAAAAAAAAAuAgAAZHJzL2Uyb0RvYy54bWxQSwECLQAUAAYACAAAACEAvAl9kNoA&#10;AAAEAQAADwAAAAAAAAAAAAAAAABpBAAAZHJzL2Rvd25yZXYueG1sUEsFBgAAAAAEAAQA8wAAAHAF&#10;AAAAAA==&#10;" filled="f" stroked="f">
              <v:textbox style="mso-fit-shape-to-text:t" inset="0,15pt,0,0">
                <w:txbxContent>
                  <w:p w14:paraId="6D930A53" w14:textId="3CFFF79B" w:rsidR="008D6587" w:rsidRPr="008D6587" w:rsidRDefault="008D6587" w:rsidP="008D6587">
                    <w:pPr>
                      <w:spacing w:after="0"/>
                      <w:rPr>
                        <w:rFonts w:ascii="Arial" w:eastAsia="Arial" w:hAnsi="Arial" w:cs="Arial"/>
                        <w:noProof/>
                        <w:color w:val="A80000"/>
                        <w:sz w:val="24"/>
                        <w:szCs w:val="24"/>
                      </w:rPr>
                    </w:pPr>
                    <w:r w:rsidRPr="008D6587">
                      <w:rPr>
                        <w:rFonts w:ascii="Arial" w:eastAsia="Arial" w:hAnsi="Arial" w:cs="Arial"/>
                        <w:noProof/>
                        <w:color w:val="A80000"/>
                        <w:sz w:val="24"/>
                        <w:szCs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41751F"/>
    <w:multiLevelType w:val="hybridMultilevel"/>
    <w:tmpl w:val="D72A292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2DD03C8"/>
    <w:multiLevelType w:val="hybridMultilevel"/>
    <w:tmpl w:val="8E90B7A2"/>
    <w:lvl w:ilvl="0" w:tplc="BA42FCBE">
      <w:start w:val="10"/>
      <w:numFmt w:val="bullet"/>
      <w:lvlText w:val="-"/>
      <w:lvlJc w:val="left"/>
      <w:pPr>
        <w:ind w:left="786" w:hanging="360"/>
      </w:pPr>
      <w:rPr>
        <w:rFonts w:ascii="Calibri" w:eastAsia="MS Mincho" w:hAnsi="Calibri" w:cs="Times New Roman" w:hint="default"/>
      </w:rPr>
    </w:lvl>
    <w:lvl w:ilvl="1" w:tplc="0C090003" w:tentative="1">
      <w:start w:val="1"/>
      <w:numFmt w:val="bullet"/>
      <w:lvlText w:val="o"/>
      <w:lvlJc w:val="left"/>
      <w:pPr>
        <w:ind w:left="1506" w:hanging="360"/>
      </w:pPr>
      <w:rPr>
        <w:rFonts w:ascii="Courier New" w:hAnsi="Courier New" w:cs="Courier New" w:hint="default"/>
      </w:rPr>
    </w:lvl>
    <w:lvl w:ilvl="2" w:tplc="0C090005" w:tentative="1">
      <w:start w:val="1"/>
      <w:numFmt w:val="bullet"/>
      <w:lvlText w:val=""/>
      <w:lvlJc w:val="left"/>
      <w:pPr>
        <w:ind w:left="2226" w:hanging="360"/>
      </w:pPr>
      <w:rPr>
        <w:rFonts w:ascii="Wingdings" w:hAnsi="Wingdings" w:hint="default"/>
      </w:rPr>
    </w:lvl>
    <w:lvl w:ilvl="3" w:tplc="0C090001" w:tentative="1">
      <w:start w:val="1"/>
      <w:numFmt w:val="bullet"/>
      <w:lvlText w:val=""/>
      <w:lvlJc w:val="left"/>
      <w:pPr>
        <w:ind w:left="2946" w:hanging="360"/>
      </w:pPr>
      <w:rPr>
        <w:rFonts w:ascii="Symbol" w:hAnsi="Symbol" w:hint="default"/>
      </w:rPr>
    </w:lvl>
    <w:lvl w:ilvl="4" w:tplc="0C090003" w:tentative="1">
      <w:start w:val="1"/>
      <w:numFmt w:val="bullet"/>
      <w:lvlText w:val="o"/>
      <w:lvlJc w:val="left"/>
      <w:pPr>
        <w:ind w:left="3666" w:hanging="360"/>
      </w:pPr>
      <w:rPr>
        <w:rFonts w:ascii="Courier New" w:hAnsi="Courier New" w:cs="Courier New" w:hint="default"/>
      </w:rPr>
    </w:lvl>
    <w:lvl w:ilvl="5" w:tplc="0C090005" w:tentative="1">
      <w:start w:val="1"/>
      <w:numFmt w:val="bullet"/>
      <w:lvlText w:val=""/>
      <w:lvlJc w:val="left"/>
      <w:pPr>
        <w:ind w:left="4386" w:hanging="360"/>
      </w:pPr>
      <w:rPr>
        <w:rFonts w:ascii="Wingdings" w:hAnsi="Wingdings" w:hint="default"/>
      </w:rPr>
    </w:lvl>
    <w:lvl w:ilvl="6" w:tplc="0C090001" w:tentative="1">
      <w:start w:val="1"/>
      <w:numFmt w:val="bullet"/>
      <w:lvlText w:val=""/>
      <w:lvlJc w:val="left"/>
      <w:pPr>
        <w:ind w:left="5106" w:hanging="360"/>
      </w:pPr>
      <w:rPr>
        <w:rFonts w:ascii="Symbol" w:hAnsi="Symbol" w:hint="default"/>
      </w:rPr>
    </w:lvl>
    <w:lvl w:ilvl="7" w:tplc="0C090003" w:tentative="1">
      <w:start w:val="1"/>
      <w:numFmt w:val="bullet"/>
      <w:lvlText w:val="o"/>
      <w:lvlJc w:val="left"/>
      <w:pPr>
        <w:ind w:left="5826" w:hanging="360"/>
      </w:pPr>
      <w:rPr>
        <w:rFonts w:ascii="Courier New" w:hAnsi="Courier New" w:cs="Courier New" w:hint="default"/>
      </w:rPr>
    </w:lvl>
    <w:lvl w:ilvl="8" w:tplc="0C090005" w:tentative="1">
      <w:start w:val="1"/>
      <w:numFmt w:val="bullet"/>
      <w:lvlText w:val=""/>
      <w:lvlJc w:val="left"/>
      <w:pPr>
        <w:ind w:left="6546" w:hanging="360"/>
      </w:pPr>
      <w:rPr>
        <w:rFonts w:ascii="Wingdings" w:hAnsi="Wingdings" w:hint="default"/>
      </w:rPr>
    </w:lvl>
  </w:abstractNum>
  <w:abstractNum w:abstractNumId="2" w15:restartNumberingAfterBreak="0">
    <w:nsid w:val="05584121"/>
    <w:multiLevelType w:val="hybridMultilevel"/>
    <w:tmpl w:val="7F36DE20"/>
    <w:lvl w:ilvl="0" w:tplc="02FA77EE">
      <w:start w:val="1"/>
      <w:numFmt w:val="bullet"/>
      <w:lvlText w:val=""/>
      <w:lvlJc w:val="left"/>
      <w:pPr>
        <w:ind w:left="720" w:hanging="360"/>
      </w:pPr>
      <w:rPr>
        <w:rFonts w:ascii="Symbol" w:hAnsi="Symbol" w:hint="default"/>
        <w:color w:val="auto"/>
        <w:sz w:val="18"/>
        <w:szCs w:val="18"/>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09343DDD"/>
    <w:multiLevelType w:val="hybridMultilevel"/>
    <w:tmpl w:val="1A0478EA"/>
    <w:lvl w:ilvl="0" w:tplc="BA42FCBE">
      <w:start w:val="10"/>
      <w:numFmt w:val="bullet"/>
      <w:lvlText w:val="-"/>
      <w:lvlJc w:val="left"/>
      <w:pPr>
        <w:ind w:left="786" w:hanging="360"/>
      </w:pPr>
      <w:rPr>
        <w:rFonts w:ascii="Calibri" w:eastAsia="MS Mincho" w:hAnsi="Calibri" w:cs="Times New Roman" w:hint="default"/>
      </w:rPr>
    </w:lvl>
    <w:lvl w:ilvl="1" w:tplc="0C090003" w:tentative="1">
      <w:start w:val="1"/>
      <w:numFmt w:val="bullet"/>
      <w:lvlText w:val="o"/>
      <w:lvlJc w:val="left"/>
      <w:pPr>
        <w:ind w:left="1506" w:hanging="360"/>
      </w:pPr>
      <w:rPr>
        <w:rFonts w:ascii="Courier New" w:hAnsi="Courier New" w:cs="Courier New" w:hint="default"/>
      </w:rPr>
    </w:lvl>
    <w:lvl w:ilvl="2" w:tplc="0C090005" w:tentative="1">
      <w:start w:val="1"/>
      <w:numFmt w:val="bullet"/>
      <w:lvlText w:val=""/>
      <w:lvlJc w:val="left"/>
      <w:pPr>
        <w:ind w:left="2226" w:hanging="360"/>
      </w:pPr>
      <w:rPr>
        <w:rFonts w:ascii="Wingdings" w:hAnsi="Wingdings" w:hint="default"/>
      </w:rPr>
    </w:lvl>
    <w:lvl w:ilvl="3" w:tplc="0C090001" w:tentative="1">
      <w:start w:val="1"/>
      <w:numFmt w:val="bullet"/>
      <w:lvlText w:val=""/>
      <w:lvlJc w:val="left"/>
      <w:pPr>
        <w:ind w:left="2946" w:hanging="360"/>
      </w:pPr>
      <w:rPr>
        <w:rFonts w:ascii="Symbol" w:hAnsi="Symbol" w:hint="default"/>
      </w:rPr>
    </w:lvl>
    <w:lvl w:ilvl="4" w:tplc="0C090003" w:tentative="1">
      <w:start w:val="1"/>
      <w:numFmt w:val="bullet"/>
      <w:lvlText w:val="o"/>
      <w:lvlJc w:val="left"/>
      <w:pPr>
        <w:ind w:left="3666" w:hanging="360"/>
      </w:pPr>
      <w:rPr>
        <w:rFonts w:ascii="Courier New" w:hAnsi="Courier New" w:cs="Courier New" w:hint="default"/>
      </w:rPr>
    </w:lvl>
    <w:lvl w:ilvl="5" w:tplc="0C090005" w:tentative="1">
      <w:start w:val="1"/>
      <w:numFmt w:val="bullet"/>
      <w:lvlText w:val=""/>
      <w:lvlJc w:val="left"/>
      <w:pPr>
        <w:ind w:left="4386" w:hanging="360"/>
      </w:pPr>
      <w:rPr>
        <w:rFonts w:ascii="Wingdings" w:hAnsi="Wingdings" w:hint="default"/>
      </w:rPr>
    </w:lvl>
    <w:lvl w:ilvl="6" w:tplc="0C090001" w:tentative="1">
      <w:start w:val="1"/>
      <w:numFmt w:val="bullet"/>
      <w:lvlText w:val=""/>
      <w:lvlJc w:val="left"/>
      <w:pPr>
        <w:ind w:left="5106" w:hanging="360"/>
      </w:pPr>
      <w:rPr>
        <w:rFonts w:ascii="Symbol" w:hAnsi="Symbol" w:hint="default"/>
      </w:rPr>
    </w:lvl>
    <w:lvl w:ilvl="7" w:tplc="0C090003" w:tentative="1">
      <w:start w:val="1"/>
      <w:numFmt w:val="bullet"/>
      <w:lvlText w:val="o"/>
      <w:lvlJc w:val="left"/>
      <w:pPr>
        <w:ind w:left="5826" w:hanging="360"/>
      </w:pPr>
      <w:rPr>
        <w:rFonts w:ascii="Courier New" w:hAnsi="Courier New" w:cs="Courier New" w:hint="default"/>
      </w:rPr>
    </w:lvl>
    <w:lvl w:ilvl="8" w:tplc="0C090005" w:tentative="1">
      <w:start w:val="1"/>
      <w:numFmt w:val="bullet"/>
      <w:lvlText w:val=""/>
      <w:lvlJc w:val="left"/>
      <w:pPr>
        <w:ind w:left="6546" w:hanging="360"/>
      </w:pPr>
      <w:rPr>
        <w:rFonts w:ascii="Wingdings" w:hAnsi="Wingdings" w:hint="default"/>
      </w:rPr>
    </w:lvl>
  </w:abstractNum>
  <w:abstractNum w:abstractNumId="4" w15:restartNumberingAfterBreak="0">
    <w:nsid w:val="1A4A309A"/>
    <w:multiLevelType w:val="hybridMultilevel"/>
    <w:tmpl w:val="6E763A74"/>
    <w:lvl w:ilvl="0" w:tplc="BA42FCBE">
      <w:start w:val="10"/>
      <w:numFmt w:val="bullet"/>
      <w:lvlText w:val="-"/>
      <w:lvlJc w:val="left"/>
      <w:pPr>
        <w:ind w:left="786" w:hanging="360"/>
      </w:pPr>
      <w:rPr>
        <w:rFonts w:ascii="Calibri" w:eastAsia="MS Mincho" w:hAnsi="Calibri" w:cs="Times New Roman" w:hint="default"/>
      </w:rPr>
    </w:lvl>
    <w:lvl w:ilvl="1" w:tplc="0C090003" w:tentative="1">
      <w:start w:val="1"/>
      <w:numFmt w:val="bullet"/>
      <w:lvlText w:val="o"/>
      <w:lvlJc w:val="left"/>
      <w:pPr>
        <w:ind w:left="1506" w:hanging="360"/>
      </w:pPr>
      <w:rPr>
        <w:rFonts w:ascii="Courier New" w:hAnsi="Courier New" w:cs="Courier New" w:hint="default"/>
      </w:rPr>
    </w:lvl>
    <w:lvl w:ilvl="2" w:tplc="0C090005" w:tentative="1">
      <w:start w:val="1"/>
      <w:numFmt w:val="bullet"/>
      <w:lvlText w:val=""/>
      <w:lvlJc w:val="left"/>
      <w:pPr>
        <w:ind w:left="2226" w:hanging="360"/>
      </w:pPr>
      <w:rPr>
        <w:rFonts w:ascii="Wingdings" w:hAnsi="Wingdings" w:hint="default"/>
      </w:rPr>
    </w:lvl>
    <w:lvl w:ilvl="3" w:tplc="0C090001" w:tentative="1">
      <w:start w:val="1"/>
      <w:numFmt w:val="bullet"/>
      <w:lvlText w:val=""/>
      <w:lvlJc w:val="left"/>
      <w:pPr>
        <w:ind w:left="2946" w:hanging="360"/>
      </w:pPr>
      <w:rPr>
        <w:rFonts w:ascii="Symbol" w:hAnsi="Symbol" w:hint="default"/>
      </w:rPr>
    </w:lvl>
    <w:lvl w:ilvl="4" w:tplc="0C090003" w:tentative="1">
      <w:start w:val="1"/>
      <w:numFmt w:val="bullet"/>
      <w:lvlText w:val="o"/>
      <w:lvlJc w:val="left"/>
      <w:pPr>
        <w:ind w:left="3666" w:hanging="360"/>
      </w:pPr>
      <w:rPr>
        <w:rFonts w:ascii="Courier New" w:hAnsi="Courier New" w:cs="Courier New" w:hint="default"/>
      </w:rPr>
    </w:lvl>
    <w:lvl w:ilvl="5" w:tplc="0C090005" w:tentative="1">
      <w:start w:val="1"/>
      <w:numFmt w:val="bullet"/>
      <w:lvlText w:val=""/>
      <w:lvlJc w:val="left"/>
      <w:pPr>
        <w:ind w:left="4386" w:hanging="360"/>
      </w:pPr>
      <w:rPr>
        <w:rFonts w:ascii="Wingdings" w:hAnsi="Wingdings" w:hint="default"/>
      </w:rPr>
    </w:lvl>
    <w:lvl w:ilvl="6" w:tplc="0C090001" w:tentative="1">
      <w:start w:val="1"/>
      <w:numFmt w:val="bullet"/>
      <w:lvlText w:val=""/>
      <w:lvlJc w:val="left"/>
      <w:pPr>
        <w:ind w:left="5106" w:hanging="360"/>
      </w:pPr>
      <w:rPr>
        <w:rFonts w:ascii="Symbol" w:hAnsi="Symbol" w:hint="default"/>
      </w:rPr>
    </w:lvl>
    <w:lvl w:ilvl="7" w:tplc="0C090003" w:tentative="1">
      <w:start w:val="1"/>
      <w:numFmt w:val="bullet"/>
      <w:lvlText w:val="o"/>
      <w:lvlJc w:val="left"/>
      <w:pPr>
        <w:ind w:left="5826" w:hanging="360"/>
      </w:pPr>
      <w:rPr>
        <w:rFonts w:ascii="Courier New" w:hAnsi="Courier New" w:cs="Courier New" w:hint="default"/>
      </w:rPr>
    </w:lvl>
    <w:lvl w:ilvl="8" w:tplc="0C090005" w:tentative="1">
      <w:start w:val="1"/>
      <w:numFmt w:val="bullet"/>
      <w:lvlText w:val=""/>
      <w:lvlJc w:val="left"/>
      <w:pPr>
        <w:ind w:left="6546" w:hanging="360"/>
      </w:pPr>
      <w:rPr>
        <w:rFonts w:ascii="Wingdings" w:hAnsi="Wingdings" w:hint="default"/>
      </w:rPr>
    </w:lvl>
  </w:abstractNum>
  <w:abstractNum w:abstractNumId="5" w15:restartNumberingAfterBreak="0">
    <w:nsid w:val="1F430226"/>
    <w:multiLevelType w:val="hybridMultilevel"/>
    <w:tmpl w:val="9F2CFAD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24505528"/>
    <w:multiLevelType w:val="hybridMultilevel"/>
    <w:tmpl w:val="2F6E001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 w15:restartNumberingAfterBreak="0">
    <w:nsid w:val="26693A27"/>
    <w:multiLevelType w:val="hybridMultilevel"/>
    <w:tmpl w:val="6BD8BCF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2AA4141F"/>
    <w:multiLevelType w:val="hybridMultilevel"/>
    <w:tmpl w:val="3AA67C5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F3712E1"/>
    <w:multiLevelType w:val="hybridMultilevel"/>
    <w:tmpl w:val="D652863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 w15:restartNumberingAfterBreak="0">
    <w:nsid w:val="2FA50CDF"/>
    <w:multiLevelType w:val="hybridMultilevel"/>
    <w:tmpl w:val="F7B0AB4A"/>
    <w:lvl w:ilvl="0" w:tplc="C174315A">
      <w:start w:val="1"/>
      <w:numFmt w:val="bullet"/>
      <w:lvlText w:val=""/>
      <w:lvlJc w:val="left"/>
      <w:pPr>
        <w:ind w:left="1800" w:hanging="360"/>
      </w:pPr>
      <w:rPr>
        <w:rFonts w:ascii="Symbol" w:hAnsi="Symbol" w:hint="default"/>
        <w:color w:val="auto"/>
      </w:rPr>
    </w:lvl>
    <w:lvl w:ilvl="1" w:tplc="0C090003">
      <w:start w:val="1"/>
      <w:numFmt w:val="bullet"/>
      <w:lvlText w:val="o"/>
      <w:lvlJc w:val="left"/>
      <w:pPr>
        <w:ind w:left="2520" w:hanging="360"/>
      </w:pPr>
      <w:rPr>
        <w:rFonts w:ascii="Courier New" w:hAnsi="Courier New" w:cs="Courier New" w:hint="default"/>
      </w:rPr>
    </w:lvl>
    <w:lvl w:ilvl="2" w:tplc="0C090005">
      <w:start w:val="1"/>
      <w:numFmt w:val="bullet"/>
      <w:lvlText w:val=""/>
      <w:lvlJc w:val="left"/>
      <w:pPr>
        <w:ind w:left="3240" w:hanging="360"/>
      </w:pPr>
      <w:rPr>
        <w:rFonts w:ascii="Wingdings" w:hAnsi="Wingdings" w:hint="default"/>
      </w:rPr>
    </w:lvl>
    <w:lvl w:ilvl="3" w:tplc="0C090001">
      <w:start w:val="1"/>
      <w:numFmt w:val="bullet"/>
      <w:lvlText w:val=""/>
      <w:lvlJc w:val="left"/>
      <w:pPr>
        <w:ind w:left="3960" w:hanging="360"/>
      </w:pPr>
      <w:rPr>
        <w:rFonts w:ascii="Symbol" w:hAnsi="Symbol" w:hint="default"/>
      </w:rPr>
    </w:lvl>
    <w:lvl w:ilvl="4" w:tplc="0C090003">
      <w:start w:val="1"/>
      <w:numFmt w:val="bullet"/>
      <w:lvlText w:val="o"/>
      <w:lvlJc w:val="left"/>
      <w:pPr>
        <w:ind w:left="4680" w:hanging="360"/>
      </w:pPr>
      <w:rPr>
        <w:rFonts w:ascii="Courier New" w:hAnsi="Courier New" w:cs="Courier New" w:hint="default"/>
      </w:rPr>
    </w:lvl>
    <w:lvl w:ilvl="5" w:tplc="0C090005">
      <w:start w:val="1"/>
      <w:numFmt w:val="bullet"/>
      <w:lvlText w:val=""/>
      <w:lvlJc w:val="left"/>
      <w:pPr>
        <w:ind w:left="5400" w:hanging="360"/>
      </w:pPr>
      <w:rPr>
        <w:rFonts w:ascii="Wingdings" w:hAnsi="Wingdings" w:hint="default"/>
      </w:rPr>
    </w:lvl>
    <w:lvl w:ilvl="6" w:tplc="0C090001">
      <w:start w:val="1"/>
      <w:numFmt w:val="bullet"/>
      <w:lvlText w:val=""/>
      <w:lvlJc w:val="left"/>
      <w:pPr>
        <w:ind w:left="6120" w:hanging="360"/>
      </w:pPr>
      <w:rPr>
        <w:rFonts w:ascii="Symbol" w:hAnsi="Symbol" w:hint="default"/>
      </w:rPr>
    </w:lvl>
    <w:lvl w:ilvl="7" w:tplc="0C090003">
      <w:start w:val="1"/>
      <w:numFmt w:val="bullet"/>
      <w:lvlText w:val="o"/>
      <w:lvlJc w:val="left"/>
      <w:pPr>
        <w:ind w:left="6840" w:hanging="360"/>
      </w:pPr>
      <w:rPr>
        <w:rFonts w:ascii="Courier New" w:hAnsi="Courier New" w:cs="Courier New" w:hint="default"/>
      </w:rPr>
    </w:lvl>
    <w:lvl w:ilvl="8" w:tplc="0C090005">
      <w:start w:val="1"/>
      <w:numFmt w:val="bullet"/>
      <w:lvlText w:val=""/>
      <w:lvlJc w:val="left"/>
      <w:pPr>
        <w:ind w:left="7560" w:hanging="360"/>
      </w:pPr>
      <w:rPr>
        <w:rFonts w:ascii="Wingdings" w:hAnsi="Wingdings" w:hint="default"/>
      </w:rPr>
    </w:lvl>
  </w:abstractNum>
  <w:abstractNum w:abstractNumId="11" w15:restartNumberingAfterBreak="0">
    <w:nsid w:val="33D36724"/>
    <w:multiLevelType w:val="hybridMultilevel"/>
    <w:tmpl w:val="2F368C4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2" w15:restartNumberingAfterBreak="0">
    <w:nsid w:val="398560F8"/>
    <w:multiLevelType w:val="hybridMultilevel"/>
    <w:tmpl w:val="5C42D282"/>
    <w:lvl w:ilvl="0" w:tplc="EBE407BE">
      <w:start w:val="1"/>
      <w:numFmt w:val="decimal"/>
      <w:lvlText w:val="%1."/>
      <w:lvlJc w:val="left"/>
      <w:pPr>
        <w:ind w:left="-207" w:hanging="360"/>
      </w:pPr>
      <w:rPr>
        <w:rFonts w:hint="default"/>
      </w:rPr>
    </w:lvl>
    <w:lvl w:ilvl="1" w:tplc="0C090019" w:tentative="1">
      <w:start w:val="1"/>
      <w:numFmt w:val="lowerLetter"/>
      <w:lvlText w:val="%2."/>
      <w:lvlJc w:val="left"/>
      <w:pPr>
        <w:ind w:left="513" w:hanging="360"/>
      </w:pPr>
    </w:lvl>
    <w:lvl w:ilvl="2" w:tplc="0C09001B" w:tentative="1">
      <w:start w:val="1"/>
      <w:numFmt w:val="lowerRoman"/>
      <w:lvlText w:val="%3."/>
      <w:lvlJc w:val="right"/>
      <w:pPr>
        <w:ind w:left="1233" w:hanging="180"/>
      </w:pPr>
    </w:lvl>
    <w:lvl w:ilvl="3" w:tplc="0C09000F" w:tentative="1">
      <w:start w:val="1"/>
      <w:numFmt w:val="decimal"/>
      <w:lvlText w:val="%4."/>
      <w:lvlJc w:val="left"/>
      <w:pPr>
        <w:ind w:left="1953" w:hanging="360"/>
      </w:pPr>
    </w:lvl>
    <w:lvl w:ilvl="4" w:tplc="0C090019" w:tentative="1">
      <w:start w:val="1"/>
      <w:numFmt w:val="lowerLetter"/>
      <w:lvlText w:val="%5."/>
      <w:lvlJc w:val="left"/>
      <w:pPr>
        <w:ind w:left="2673" w:hanging="360"/>
      </w:pPr>
    </w:lvl>
    <w:lvl w:ilvl="5" w:tplc="0C09001B" w:tentative="1">
      <w:start w:val="1"/>
      <w:numFmt w:val="lowerRoman"/>
      <w:lvlText w:val="%6."/>
      <w:lvlJc w:val="right"/>
      <w:pPr>
        <w:ind w:left="3393" w:hanging="180"/>
      </w:pPr>
    </w:lvl>
    <w:lvl w:ilvl="6" w:tplc="0C09000F" w:tentative="1">
      <w:start w:val="1"/>
      <w:numFmt w:val="decimal"/>
      <w:lvlText w:val="%7."/>
      <w:lvlJc w:val="left"/>
      <w:pPr>
        <w:ind w:left="4113" w:hanging="360"/>
      </w:pPr>
    </w:lvl>
    <w:lvl w:ilvl="7" w:tplc="0C090019" w:tentative="1">
      <w:start w:val="1"/>
      <w:numFmt w:val="lowerLetter"/>
      <w:lvlText w:val="%8."/>
      <w:lvlJc w:val="left"/>
      <w:pPr>
        <w:ind w:left="4833" w:hanging="360"/>
      </w:pPr>
    </w:lvl>
    <w:lvl w:ilvl="8" w:tplc="0C09001B" w:tentative="1">
      <w:start w:val="1"/>
      <w:numFmt w:val="lowerRoman"/>
      <w:lvlText w:val="%9."/>
      <w:lvlJc w:val="right"/>
      <w:pPr>
        <w:ind w:left="5553" w:hanging="180"/>
      </w:pPr>
    </w:lvl>
  </w:abstractNum>
  <w:abstractNum w:abstractNumId="13" w15:restartNumberingAfterBreak="0">
    <w:nsid w:val="3E48065E"/>
    <w:multiLevelType w:val="hybridMultilevel"/>
    <w:tmpl w:val="0E427A8E"/>
    <w:lvl w:ilvl="0" w:tplc="1960F0CE">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42852598"/>
    <w:multiLevelType w:val="hybridMultilevel"/>
    <w:tmpl w:val="67FE0D3C"/>
    <w:lvl w:ilvl="0" w:tplc="0C090001">
      <w:start w:val="1"/>
      <w:numFmt w:val="bullet"/>
      <w:lvlText w:val=""/>
      <w:lvlJc w:val="left"/>
      <w:pPr>
        <w:ind w:left="786" w:hanging="360"/>
      </w:pPr>
      <w:rPr>
        <w:rFonts w:ascii="Symbol" w:hAnsi="Symbol" w:hint="default"/>
      </w:rPr>
    </w:lvl>
    <w:lvl w:ilvl="1" w:tplc="0C090003" w:tentative="1">
      <w:start w:val="1"/>
      <w:numFmt w:val="bullet"/>
      <w:lvlText w:val="o"/>
      <w:lvlJc w:val="left"/>
      <w:pPr>
        <w:ind w:left="1506" w:hanging="360"/>
      </w:pPr>
      <w:rPr>
        <w:rFonts w:ascii="Courier New" w:hAnsi="Courier New" w:cs="Courier New" w:hint="default"/>
      </w:rPr>
    </w:lvl>
    <w:lvl w:ilvl="2" w:tplc="0C090005" w:tentative="1">
      <w:start w:val="1"/>
      <w:numFmt w:val="bullet"/>
      <w:lvlText w:val=""/>
      <w:lvlJc w:val="left"/>
      <w:pPr>
        <w:ind w:left="2226" w:hanging="360"/>
      </w:pPr>
      <w:rPr>
        <w:rFonts w:ascii="Wingdings" w:hAnsi="Wingdings" w:hint="default"/>
      </w:rPr>
    </w:lvl>
    <w:lvl w:ilvl="3" w:tplc="0C090001" w:tentative="1">
      <w:start w:val="1"/>
      <w:numFmt w:val="bullet"/>
      <w:lvlText w:val=""/>
      <w:lvlJc w:val="left"/>
      <w:pPr>
        <w:ind w:left="2946" w:hanging="360"/>
      </w:pPr>
      <w:rPr>
        <w:rFonts w:ascii="Symbol" w:hAnsi="Symbol" w:hint="default"/>
      </w:rPr>
    </w:lvl>
    <w:lvl w:ilvl="4" w:tplc="0C090003" w:tentative="1">
      <w:start w:val="1"/>
      <w:numFmt w:val="bullet"/>
      <w:lvlText w:val="o"/>
      <w:lvlJc w:val="left"/>
      <w:pPr>
        <w:ind w:left="3666" w:hanging="360"/>
      </w:pPr>
      <w:rPr>
        <w:rFonts w:ascii="Courier New" w:hAnsi="Courier New" w:cs="Courier New" w:hint="default"/>
      </w:rPr>
    </w:lvl>
    <w:lvl w:ilvl="5" w:tplc="0C090005" w:tentative="1">
      <w:start w:val="1"/>
      <w:numFmt w:val="bullet"/>
      <w:lvlText w:val=""/>
      <w:lvlJc w:val="left"/>
      <w:pPr>
        <w:ind w:left="4386" w:hanging="360"/>
      </w:pPr>
      <w:rPr>
        <w:rFonts w:ascii="Wingdings" w:hAnsi="Wingdings" w:hint="default"/>
      </w:rPr>
    </w:lvl>
    <w:lvl w:ilvl="6" w:tplc="0C090001" w:tentative="1">
      <w:start w:val="1"/>
      <w:numFmt w:val="bullet"/>
      <w:lvlText w:val=""/>
      <w:lvlJc w:val="left"/>
      <w:pPr>
        <w:ind w:left="5106" w:hanging="360"/>
      </w:pPr>
      <w:rPr>
        <w:rFonts w:ascii="Symbol" w:hAnsi="Symbol" w:hint="default"/>
      </w:rPr>
    </w:lvl>
    <w:lvl w:ilvl="7" w:tplc="0C090003" w:tentative="1">
      <w:start w:val="1"/>
      <w:numFmt w:val="bullet"/>
      <w:lvlText w:val="o"/>
      <w:lvlJc w:val="left"/>
      <w:pPr>
        <w:ind w:left="5826" w:hanging="360"/>
      </w:pPr>
      <w:rPr>
        <w:rFonts w:ascii="Courier New" w:hAnsi="Courier New" w:cs="Courier New" w:hint="default"/>
      </w:rPr>
    </w:lvl>
    <w:lvl w:ilvl="8" w:tplc="0C090005" w:tentative="1">
      <w:start w:val="1"/>
      <w:numFmt w:val="bullet"/>
      <w:lvlText w:val=""/>
      <w:lvlJc w:val="left"/>
      <w:pPr>
        <w:ind w:left="6546" w:hanging="360"/>
      </w:pPr>
      <w:rPr>
        <w:rFonts w:ascii="Wingdings" w:hAnsi="Wingdings" w:hint="default"/>
      </w:rPr>
    </w:lvl>
  </w:abstractNum>
  <w:abstractNum w:abstractNumId="15" w15:restartNumberingAfterBreak="0">
    <w:nsid w:val="42AE5791"/>
    <w:multiLevelType w:val="multilevel"/>
    <w:tmpl w:val="162CF296"/>
    <w:lvl w:ilvl="0">
      <w:start w:val="1"/>
      <w:numFmt w:val="decimal"/>
      <w:lvlText w:val="%1."/>
      <w:lvlJc w:val="left"/>
      <w:pPr>
        <w:ind w:left="360" w:hanging="360"/>
      </w:pPr>
      <w:rPr>
        <w:rFonts w:hint="default"/>
        <w:b/>
      </w:rPr>
    </w:lvl>
    <w:lvl w:ilvl="1">
      <w:start w:val="1"/>
      <w:numFmt w:val="decimal"/>
      <w:isLgl/>
      <w:lvlText w:val="%1.%2"/>
      <w:lvlJc w:val="left"/>
      <w:pPr>
        <w:ind w:left="360" w:hanging="360"/>
      </w:pPr>
      <w:rPr>
        <w:rFonts w:cstheme="minorBidi" w:hint="default"/>
        <w:b/>
      </w:rPr>
    </w:lvl>
    <w:lvl w:ilvl="2">
      <w:start w:val="1"/>
      <w:numFmt w:val="decimal"/>
      <w:isLgl/>
      <w:lvlText w:val="%1.%2.%3"/>
      <w:lvlJc w:val="left"/>
      <w:pPr>
        <w:ind w:left="720" w:hanging="720"/>
      </w:pPr>
      <w:rPr>
        <w:rFonts w:cstheme="minorBidi" w:hint="default"/>
      </w:rPr>
    </w:lvl>
    <w:lvl w:ilvl="3">
      <w:start w:val="1"/>
      <w:numFmt w:val="decimal"/>
      <w:isLgl/>
      <w:lvlText w:val="%1.%2.%3.%4"/>
      <w:lvlJc w:val="left"/>
      <w:pPr>
        <w:ind w:left="720" w:hanging="720"/>
      </w:pPr>
      <w:rPr>
        <w:rFonts w:cstheme="minorBidi" w:hint="default"/>
      </w:rPr>
    </w:lvl>
    <w:lvl w:ilvl="4">
      <w:start w:val="1"/>
      <w:numFmt w:val="decimal"/>
      <w:isLgl/>
      <w:lvlText w:val="%1.%2.%3.%4.%5"/>
      <w:lvlJc w:val="left"/>
      <w:pPr>
        <w:ind w:left="1080" w:hanging="1080"/>
      </w:pPr>
      <w:rPr>
        <w:rFonts w:cstheme="minorBidi" w:hint="default"/>
      </w:rPr>
    </w:lvl>
    <w:lvl w:ilvl="5">
      <w:start w:val="1"/>
      <w:numFmt w:val="decimal"/>
      <w:isLgl/>
      <w:lvlText w:val="%1.%2.%3.%4.%5.%6"/>
      <w:lvlJc w:val="left"/>
      <w:pPr>
        <w:ind w:left="1080" w:hanging="1080"/>
      </w:pPr>
      <w:rPr>
        <w:rFonts w:cstheme="minorBidi" w:hint="default"/>
      </w:rPr>
    </w:lvl>
    <w:lvl w:ilvl="6">
      <w:start w:val="1"/>
      <w:numFmt w:val="decimal"/>
      <w:isLgl/>
      <w:lvlText w:val="%1.%2.%3.%4.%5.%6.%7"/>
      <w:lvlJc w:val="left"/>
      <w:pPr>
        <w:ind w:left="1440" w:hanging="1440"/>
      </w:pPr>
      <w:rPr>
        <w:rFonts w:cstheme="minorBidi" w:hint="default"/>
      </w:rPr>
    </w:lvl>
    <w:lvl w:ilvl="7">
      <w:start w:val="1"/>
      <w:numFmt w:val="decimal"/>
      <w:isLgl/>
      <w:lvlText w:val="%1.%2.%3.%4.%5.%6.%7.%8"/>
      <w:lvlJc w:val="left"/>
      <w:pPr>
        <w:ind w:left="1440" w:hanging="1440"/>
      </w:pPr>
      <w:rPr>
        <w:rFonts w:cstheme="minorBidi" w:hint="default"/>
      </w:rPr>
    </w:lvl>
    <w:lvl w:ilvl="8">
      <w:start w:val="1"/>
      <w:numFmt w:val="decimal"/>
      <w:isLgl/>
      <w:lvlText w:val="%1.%2.%3.%4.%5.%6.%7.%8.%9"/>
      <w:lvlJc w:val="left"/>
      <w:pPr>
        <w:ind w:left="1800" w:hanging="1800"/>
      </w:pPr>
      <w:rPr>
        <w:rFonts w:cstheme="minorBidi" w:hint="default"/>
      </w:rPr>
    </w:lvl>
  </w:abstractNum>
  <w:abstractNum w:abstractNumId="16" w15:restartNumberingAfterBreak="0">
    <w:nsid w:val="42DB1D09"/>
    <w:multiLevelType w:val="hybridMultilevel"/>
    <w:tmpl w:val="15DCD72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7" w15:restartNumberingAfterBreak="0">
    <w:nsid w:val="46A56CB2"/>
    <w:multiLevelType w:val="hybridMultilevel"/>
    <w:tmpl w:val="917477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480A71ED"/>
    <w:multiLevelType w:val="hybridMultilevel"/>
    <w:tmpl w:val="E740152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9" w15:restartNumberingAfterBreak="0">
    <w:nsid w:val="483322E3"/>
    <w:multiLevelType w:val="hybridMultilevel"/>
    <w:tmpl w:val="2A8805C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493E01A2"/>
    <w:multiLevelType w:val="hybridMultilevel"/>
    <w:tmpl w:val="B902296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1" w15:restartNumberingAfterBreak="0">
    <w:nsid w:val="4C633B1D"/>
    <w:multiLevelType w:val="hybridMultilevel"/>
    <w:tmpl w:val="8AD8030C"/>
    <w:lvl w:ilvl="0" w:tplc="3FE2126E">
      <w:start w:val="1"/>
      <w:numFmt w:val="decimal"/>
      <w:lvlText w:val="%1."/>
      <w:lvlJc w:val="left"/>
      <w:pPr>
        <w:ind w:left="-207" w:hanging="360"/>
      </w:pPr>
      <w:rPr>
        <w:rFonts w:hint="default"/>
      </w:rPr>
    </w:lvl>
    <w:lvl w:ilvl="1" w:tplc="0C090019" w:tentative="1">
      <w:start w:val="1"/>
      <w:numFmt w:val="lowerLetter"/>
      <w:lvlText w:val="%2."/>
      <w:lvlJc w:val="left"/>
      <w:pPr>
        <w:ind w:left="513" w:hanging="360"/>
      </w:pPr>
    </w:lvl>
    <w:lvl w:ilvl="2" w:tplc="0C09001B" w:tentative="1">
      <w:start w:val="1"/>
      <w:numFmt w:val="lowerRoman"/>
      <w:lvlText w:val="%3."/>
      <w:lvlJc w:val="right"/>
      <w:pPr>
        <w:ind w:left="1233" w:hanging="180"/>
      </w:pPr>
    </w:lvl>
    <w:lvl w:ilvl="3" w:tplc="0C09000F" w:tentative="1">
      <w:start w:val="1"/>
      <w:numFmt w:val="decimal"/>
      <w:lvlText w:val="%4."/>
      <w:lvlJc w:val="left"/>
      <w:pPr>
        <w:ind w:left="1953" w:hanging="360"/>
      </w:pPr>
    </w:lvl>
    <w:lvl w:ilvl="4" w:tplc="0C090019" w:tentative="1">
      <w:start w:val="1"/>
      <w:numFmt w:val="lowerLetter"/>
      <w:lvlText w:val="%5."/>
      <w:lvlJc w:val="left"/>
      <w:pPr>
        <w:ind w:left="2673" w:hanging="360"/>
      </w:pPr>
    </w:lvl>
    <w:lvl w:ilvl="5" w:tplc="0C09001B" w:tentative="1">
      <w:start w:val="1"/>
      <w:numFmt w:val="lowerRoman"/>
      <w:lvlText w:val="%6."/>
      <w:lvlJc w:val="right"/>
      <w:pPr>
        <w:ind w:left="3393" w:hanging="180"/>
      </w:pPr>
    </w:lvl>
    <w:lvl w:ilvl="6" w:tplc="0C09000F" w:tentative="1">
      <w:start w:val="1"/>
      <w:numFmt w:val="decimal"/>
      <w:lvlText w:val="%7."/>
      <w:lvlJc w:val="left"/>
      <w:pPr>
        <w:ind w:left="4113" w:hanging="360"/>
      </w:pPr>
    </w:lvl>
    <w:lvl w:ilvl="7" w:tplc="0C090019" w:tentative="1">
      <w:start w:val="1"/>
      <w:numFmt w:val="lowerLetter"/>
      <w:lvlText w:val="%8."/>
      <w:lvlJc w:val="left"/>
      <w:pPr>
        <w:ind w:left="4833" w:hanging="360"/>
      </w:pPr>
    </w:lvl>
    <w:lvl w:ilvl="8" w:tplc="0C09001B" w:tentative="1">
      <w:start w:val="1"/>
      <w:numFmt w:val="lowerRoman"/>
      <w:lvlText w:val="%9."/>
      <w:lvlJc w:val="right"/>
      <w:pPr>
        <w:ind w:left="5553" w:hanging="180"/>
      </w:pPr>
    </w:lvl>
  </w:abstractNum>
  <w:abstractNum w:abstractNumId="22" w15:restartNumberingAfterBreak="0">
    <w:nsid w:val="4DFF000B"/>
    <w:multiLevelType w:val="hybridMultilevel"/>
    <w:tmpl w:val="C0EE068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3" w15:restartNumberingAfterBreak="0">
    <w:nsid w:val="53227F68"/>
    <w:multiLevelType w:val="hybridMultilevel"/>
    <w:tmpl w:val="4C827AB8"/>
    <w:lvl w:ilvl="0" w:tplc="6FF4568E">
      <w:start w:val="1"/>
      <w:numFmt w:val="bullet"/>
      <w:lvlText w:val=""/>
      <w:lvlJc w:val="left"/>
      <w:pPr>
        <w:ind w:left="1146" w:hanging="360"/>
      </w:pPr>
      <w:rPr>
        <w:rFonts w:ascii="Symbol" w:hAnsi="Symbol" w:hint="default"/>
        <w:sz w:val="22"/>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24" w15:restartNumberingAfterBreak="0">
    <w:nsid w:val="53A400E8"/>
    <w:multiLevelType w:val="hybridMultilevel"/>
    <w:tmpl w:val="E9FCF1F8"/>
    <w:lvl w:ilvl="0" w:tplc="0C090001">
      <w:start w:val="1"/>
      <w:numFmt w:val="bullet"/>
      <w:lvlText w:val=""/>
      <w:lvlJc w:val="left"/>
      <w:pPr>
        <w:ind w:left="610" w:hanging="360"/>
      </w:pPr>
      <w:rPr>
        <w:rFonts w:ascii="Symbol" w:hAnsi="Symbol" w:hint="default"/>
      </w:rPr>
    </w:lvl>
    <w:lvl w:ilvl="1" w:tplc="0C090003" w:tentative="1">
      <w:start w:val="1"/>
      <w:numFmt w:val="bullet"/>
      <w:lvlText w:val="o"/>
      <w:lvlJc w:val="left"/>
      <w:pPr>
        <w:ind w:left="1330" w:hanging="360"/>
      </w:pPr>
      <w:rPr>
        <w:rFonts w:ascii="Courier New" w:hAnsi="Courier New" w:cs="Courier New" w:hint="default"/>
      </w:rPr>
    </w:lvl>
    <w:lvl w:ilvl="2" w:tplc="0C090005" w:tentative="1">
      <w:start w:val="1"/>
      <w:numFmt w:val="bullet"/>
      <w:lvlText w:val=""/>
      <w:lvlJc w:val="left"/>
      <w:pPr>
        <w:ind w:left="2050" w:hanging="360"/>
      </w:pPr>
      <w:rPr>
        <w:rFonts w:ascii="Wingdings" w:hAnsi="Wingdings" w:hint="default"/>
      </w:rPr>
    </w:lvl>
    <w:lvl w:ilvl="3" w:tplc="0C090001" w:tentative="1">
      <w:start w:val="1"/>
      <w:numFmt w:val="bullet"/>
      <w:lvlText w:val=""/>
      <w:lvlJc w:val="left"/>
      <w:pPr>
        <w:ind w:left="2770" w:hanging="360"/>
      </w:pPr>
      <w:rPr>
        <w:rFonts w:ascii="Symbol" w:hAnsi="Symbol" w:hint="default"/>
      </w:rPr>
    </w:lvl>
    <w:lvl w:ilvl="4" w:tplc="0C090003" w:tentative="1">
      <w:start w:val="1"/>
      <w:numFmt w:val="bullet"/>
      <w:lvlText w:val="o"/>
      <w:lvlJc w:val="left"/>
      <w:pPr>
        <w:ind w:left="3490" w:hanging="360"/>
      </w:pPr>
      <w:rPr>
        <w:rFonts w:ascii="Courier New" w:hAnsi="Courier New" w:cs="Courier New" w:hint="default"/>
      </w:rPr>
    </w:lvl>
    <w:lvl w:ilvl="5" w:tplc="0C090005" w:tentative="1">
      <w:start w:val="1"/>
      <w:numFmt w:val="bullet"/>
      <w:lvlText w:val=""/>
      <w:lvlJc w:val="left"/>
      <w:pPr>
        <w:ind w:left="4210" w:hanging="360"/>
      </w:pPr>
      <w:rPr>
        <w:rFonts w:ascii="Wingdings" w:hAnsi="Wingdings" w:hint="default"/>
      </w:rPr>
    </w:lvl>
    <w:lvl w:ilvl="6" w:tplc="0C090001" w:tentative="1">
      <w:start w:val="1"/>
      <w:numFmt w:val="bullet"/>
      <w:lvlText w:val=""/>
      <w:lvlJc w:val="left"/>
      <w:pPr>
        <w:ind w:left="4930" w:hanging="360"/>
      </w:pPr>
      <w:rPr>
        <w:rFonts w:ascii="Symbol" w:hAnsi="Symbol" w:hint="default"/>
      </w:rPr>
    </w:lvl>
    <w:lvl w:ilvl="7" w:tplc="0C090003" w:tentative="1">
      <w:start w:val="1"/>
      <w:numFmt w:val="bullet"/>
      <w:lvlText w:val="o"/>
      <w:lvlJc w:val="left"/>
      <w:pPr>
        <w:ind w:left="5650" w:hanging="360"/>
      </w:pPr>
      <w:rPr>
        <w:rFonts w:ascii="Courier New" w:hAnsi="Courier New" w:cs="Courier New" w:hint="default"/>
      </w:rPr>
    </w:lvl>
    <w:lvl w:ilvl="8" w:tplc="0C090005" w:tentative="1">
      <w:start w:val="1"/>
      <w:numFmt w:val="bullet"/>
      <w:lvlText w:val=""/>
      <w:lvlJc w:val="left"/>
      <w:pPr>
        <w:ind w:left="6370" w:hanging="360"/>
      </w:pPr>
      <w:rPr>
        <w:rFonts w:ascii="Wingdings" w:hAnsi="Wingdings" w:hint="default"/>
      </w:rPr>
    </w:lvl>
  </w:abstractNum>
  <w:abstractNum w:abstractNumId="25" w15:restartNumberingAfterBreak="0">
    <w:nsid w:val="551C6399"/>
    <w:multiLevelType w:val="hybridMultilevel"/>
    <w:tmpl w:val="EEF035B0"/>
    <w:lvl w:ilvl="0" w:tplc="F1BAF604">
      <w:start w:val="1"/>
      <w:numFmt w:val="bullet"/>
      <w:lvlText w:val=""/>
      <w:lvlJc w:val="left"/>
      <w:pPr>
        <w:ind w:left="360" w:hanging="360"/>
      </w:pPr>
      <w:rPr>
        <w:rFonts w:ascii="Symbol" w:hAnsi="Symbol" w:hint="default"/>
        <w:color w:val="auto"/>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6" w15:restartNumberingAfterBreak="0">
    <w:nsid w:val="5D1F3DAD"/>
    <w:multiLevelType w:val="hybridMultilevel"/>
    <w:tmpl w:val="8B4A1F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67D24004"/>
    <w:multiLevelType w:val="hybridMultilevel"/>
    <w:tmpl w:val="F638859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8" w15:restartNumberingAfterBreak="0">
    <w:nsid w:val="6A7849FC"/>
    <w:multiLevelType w:val="hybridMultilevel"/>
    <w:tmpl w:val="F8161DC0"/>
    <w:lvl w:ilvl="0" w:tplc="BA42FCBE">
      <w:start w:val="10"/>
      <w:numFmt w:val="bullet"/>
      <w:lvlText w:val="-"/>
      <w:lvlJc w:val="left"/>
      <w:pPr>
        <w:ind w:left="1146" w:hanging="360"/>
      </w:pPr>
      <w:rPr>
        <w:rFonts w:ascii="Calibri" w:eastAsia="MS Mincho" w:hAnsi="Calibri" w:cs="Times New Roman" w:hint="default"/>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29" w15:restartNumberingAfterBreak="0">
    <w:nsid w:val="6B864A88"/>
    <w:multiLevelType w:val="hybridMultilevel"/>
    <w:tmpl w:val="AEDA5BD2"/>
    <w:lvl w:ilvl="0" w:tplc="4E8CB6FE">
      <w:start w:val="1"/>
      <w:numFmt w:val="decimal"/>
      <w:lvlText w:val="%1."/>
      <w:lvlJc w:val="left"/>
      <w:pPr>
        <w:ind w:left="720" w:hanging="360"/>
      </w:pPr>
      <w:rPr>
        <w:rFonts w:hint="default"/>
        <w:i w:val="0"/>
        <w:color w:val="FFFFFF" w:themeColor="background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72E05E7E"/>
    <w:multiLevelType w:val="hybridMultilevel"/>
    <w:tmpl w:val="8D2420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72F45D1F"/>
    <w:multiLevelType w:val="hybridMultilevel"/>
    <w:tmpl w:val="63D0C1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75B27ADF"/>
    <w:multiLevelType w:val="hybridMultilevel"/>
    <w:tmpl w:val="EE5855B0"/>
    <w:lvl w:ilvl="0" w:tplc="AECA279E">
      <w:start w:val="1"/>
      <w:numFmt w:val="bullet"/>
      <w:lvlText w:val=""/>
      <w:lvlJc w:val="left"/>
      <w:pPr>
        <w:ind w:left="720" w:hanging="360"/>
      </w:pPr>
      <w:rPr>
        <w:rFonts w:ascii="Symbol" w:hAnsi="Symbol" w:hint="default"/>
        <w:color w:val="auto"/>
        <w:sz w:val="18"/>
        <w:szCs w:val="18"/>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75BF64AA"/>
    <w:multiLevelType w:val="hybridMultilevel"/>
    <w:tmpl w:val="499C79AE"/>
    <w:lvl w:ilvl="0" w:tplc="BA42FCBE">
      <w:start w:val="10"/>
      <w:numFmt w:val="bullet"/>
      <w:lvlText w:val="-"/>
      <w:lvlJc w:val="left"/>
      <w:pPr>
        <w:ind w:left="786" w:hanging="360"/>
      </w:pPr>
      <w:rPr>
        <w:rFonts w:ascii="Calibri" w:eastAsia="MS Mincho" w:hAnsi="Calibri" w:cs="Times New Roman" w:hint="default"/>
      </w:rPr>
    </w:lvl>
    <w:lvl w:ilvl="1" w:tplc="0C090003" w:tentative="1">
      <w:start w:val="1"/>
      <w:numFmt w:val="bullet"/>
      <w:lvlText w:val="o"/>
      <w:lvlJc w:val="left"/>
      <w:pPr>
        <w:ind w:left="1506" w:hanging="360"/>
      </w:pPr>
      <w:rPr>
        <w:rFonts w:ascii="Courier New" w:hAnsi="Courier New" w:cs="Courier New" w:hint="default"/>
      </w:rPr>
    </w:lvl>
    <w:lvl w:ilvl="2" w:tplc="0C090005" w:tentative="1">
      <w:start w:val="1"/>
      <w:numFmt w:val="bullet"/>
      <w:lvlText w:val=""/>
      <w:lvlJc w:val="left"/>
      <w:pPr>
        <w:ind w:left="2226" w:hanging="360"/>
      </w:pPr>
      <w:rPr>
        <w:rFonts w:ascii="Wingdings" w:hAnsi="Wingdings" w:hint="default"/>
      </w:rPr>
    </w:lvl>
    <w:lvl w:ilvl="3" w:tplc="0C090001" w:tentative="1">
      <w:start w:val="1"/>
      <w:numFmt w:val="bullet"/>
      <w:lvlText w:val=""/>
      <w:lvlJc w:val="left"/>
      <w:pPr>
        <w:ind w:left="2946" w:hanging="360"/>
      </w:pPr>
      <w:rPr>
        <w:rFonts w:ascii="Symbol" w:hAnsi="Symbol" w:hint="default"/>
      </w:rPr>
    </w:lvl>
    <w:lvl w:ilvl="4" w:tplc="0C090003" w:tentative="1">
      <w:start w:val="1"/>
      <w:numFmt w:val="bullet"/>
      <w:lvlText w:val="o"/>
      <w:lvlJc w:val="left"/>
      <w:pPr>
        <w:ind w:left="3666" w:hanging="360"/>
      </w:pPr>
      <w:rPr>
        <w:rFonts w:ascii="Courier New" w:hAnsi="Courier New" w:cs="Courier New" w:hint="default"/>
      </w:rPr>
    </w:lvl>
    <w:lvl w:ilvl="5" w:tplc="0C090005" w:tentative="1">
      <w:start w:val="1"/>
      <w:numFmt w:val="bullet"/>
      <w:lvlText w:val=""/>
      <w:lvlJc w:val="left"/>
      <w:pPr>
        <w:ind w:left="4386" w:hanging="360"/>
      </w:pPr>
      <w:rPr>
        <w:rFonts w:ascii="Wingdings" w:hAnsi="Wingdings" w:hint="default"/>
      </w:rPr>
    </w:lvl>
    <w:lvl w:ilvl="6" w:tplc="0C090001" w:tentative="1">
      <w:start w:val="1"/>
      <w:numFmt w:val="bullet"/>
      <w:lvlText w:val=""/>
      <w:lvlJc w:val="left"/>
      <w:pPr>
        <w:ind w:left="5106" w:hanging="360"/>
      </w:pPr>
      <w:rPr>
        <w:rFonts w:ascii="Symbol" w:hAnsi="Symbol" w:hint="default"/>
      </w:rPr>
    </w:lvl>
    <w:lvl w:ilvl="7" w:tplc="0C090003" w:tentative="1">
      <w:start w:val="1"/>
      <w:numFmt w:val="bullet"/>
      <w:lvlText w:val="o"/>
      <w:lvlJc w:val="left"/>
      <w:pPr>
        <w:ind w:left="5826" w:hanging="360"/>
      </w:pPr>
      <w:rPr>
        <w:rFonts w:ascii="Courier New" w:hAnsi="Courier New" w:cs="Courier New" w:hint="default"/>
      </w:rPr>
    </w:lvl>
    <w:lvl w:ilvl="8" w:tplc="0C090005" w:tentative="1">
      <w:start w:val="1"/>
      <w:numFmt w:val="bullet"/>
      <w:lvlText w:val=""/>
      <w:lvlJc w:val="left"/>
      <w:pPr>
        <w:ind w:left="6546" w:hanging="360"/>
      </w:pPr>
      <w:rPr>
        <w:rFonts w:ascii="Wingdings" w:hAnsi="Wingdings" w:hint="default"/>
      </w:rPr>
    </w:lvl>
  </w:abstractNum>
  <w:abstractNum w:abstractNumId="34" w15:restartNumberingAfterBreak="0">
    <w:nsid w:val="773C15A6"/>
    <w:multiLevelType w:val="hybridMultilevel"/>
    <w:tmpl w:val="61E89122"/>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5" w15:restartNumberingAfterBreak="0">
    <w:nsid w:val="7A060B0F"/>
    <w:multiLevelType w:val="hybridMultilevel"/>
    <w:tmpl w:val="9F342094"/>
    <w:lvl w:ilvl="0" w:tplc="0C090001">
      <w:start w:val="1"/>
      <w:numFmt w:val="bullet"/>
      <w:lvlText w:val=""/>
      <w:lvlJc w:val="left"/>
      <w:pPr>
        <w:ind w:left="720" w:hanging="360"/>
      </w:pPr>
      <w:rPr>
        <w:rFonts w:ascii="Symbol" w:hAnsi="Symbol" w:hint="default"/>
      </w:rPr>
    </w:lvl>
    <w:lvl w:ilvl="1" w:tplc="55224F88">
      <w:numFmt w:val="bullet"/>
      <w:lvlText w:val="•"/>
      <w:lvlJc w:val="left"/>
      <w:pPr>
        <w:ind w:left="1440" w:hanging="360"/>
      </w:pPr>
      <w:rPr>
        <w:rFonts w:ascii="Calibri" w:eastAsia="MS Mincho" w:hAnsi="Calibri" w:cs="Calibri"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7A5B43EE"/>
    <w:multiLevelType w:val="hybridMultilevel"/>
    <w:tmpl w:val="E67603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7D8B0895"/>
    <w:multiLevelType w:val="hybridMultilevel"/>
    <w:tmpl w:val="B3288968"/>
    <w:lvl w:ilvl="0" w:tplc="0C090001">
      <w:start w:val="1"/>
      <w:numFmt w:val="bullet"/>
      <w:lvlText w:val=""/>
      <w:lvlJc w:val="left"/>
      <w:pPr>
        <w:ind w:left="786" w:hanging="360"/>
      </w:pPr>
      <w:rPr>
        <w:rFonts w:ascii="Symbol" w:hAnsi="Symbol" w:hint="default"/>
      </w:rPr>
    </w:lvl>
    <w:lvl w:ilvl="1" w:tplc="0C090003" w:tentative="1">
      <w:start w:val="1"/>
      <w:numFmt w:val="bullet"/>
      <w:lvlText w:val="o"/>
      <w:lvlJc w:val="left"/>
      <w:pPr>
        <w:ind w:left="1506" w:hanging="360"/>
      </w:pPr>
      <w:rPr>
        <w:rFonts w:ascii="Courier New" w:hAnsi="Courier New" w:cs="Courier New" w:hint="default"/>
      </w:rPr>
    </w:lvl>
    <w:lvl w:ilvl="2" w:tplc="0C090005" w:tentative="1">
      <w:start w:val="1"/>
      <w:numFmt w:val="bullet"/>
      <w:lvlText w:val=""/>
      <w:lvlJc w:val="left"/>
      <w:pPr>
        <w:ind w:left="2226" w:hanging="360"/>
      </w:pPr>
      <w:rPr>
        <w:rFonts w:ascii="Wingdings" w:hAnsi="Wingdings" w:hint="default"/>
      </w:rPr>
    </w:lvl>
    <w:lvl w:ilvl="3" w:tplc="0C090001" w:tentative="1">
      <w:start w:val="1"/>
      <w:numFmt w:val="bullet"/>
      <w:lvlText w:val=""/>
      <w:lvlJc w:val="left"/>
      <w:pPr>
        <w:ind w:left="2946" w:hanging="360"/>
      </w:pPr>
      <w:rPr>
        <w:rFonts w:ascii="Symbol" w:hAnsi="Symbol" w:hint="default"/>
      </w:rPr>
    </w:lvl>
    <w:lvl w:ilvl="4" w:tplc="0C090003" w:tentative="1">
      <w:start w:val="1"/>
      <w:numFmt w:val="bullet"/>
      <w:lvlText w:val="o"/>
      <w:lvlJc w:val="left"/>
      <w:pPr>
        <w:ind w:left="3666" w:hanging="360"/>
      </w:pPr>
      <w:rPr>
        <w:rFonts w:ascii="Courier New" w:hAnsi="Courier New" w:cs="Courier New" w:hint="default"/>
      </w:rPr>
    </w:lvl>
    <w:lvl w:ilvl="5" w:tplc="0C090005" w:tentative="1">
      <w:start w:val="1"/>
      <w:numFmt w:val="bullet"/>
      <w:lvlText w:val=""/>
      <w:lvlJc w:val="left"/>
      <w:pPr>
        <w:ind w:left="4386" w:hanging="360"/>
      </w:pPr>
      <w:rPr>
        <w:rFonts w:ascii="Wingdings" w:hAnsi="Wingdings" w:hint="default"/>
      </w:rPr>
    </w:lvl>
    <w:lvl w:ilvl="6" w:tplc="0C090001" w:tentative="1">
      <w:start w:val="1"/>
      <w:numFmt w:val="bullet"/>
      <w:lvlText w:val=""/>
      <w:lvlJc w:val="left"/>
      <w:pPr>
        <w:ind w:left="5106" w:hanging="360"/>
      </w:pPr>
      <w:rPr>
        <w:rFonts w:ascii="Symbol" w:hAnsi="Symbol" w:hint="default"/>
      </w:rPr>
    </w:lvl>
    <w:lvl w:ilvl="7" w:tplc="0C090003" w:tentative="1">
      <w:start w:val="1"/>
      <w:numFmt w:val="bullet"/>
      <w:lvlText w:val="o"/>
      <w:lvlJc w:val="left"/>
      <w:pPr>
        <w:ind w:left="5826" w:hanging="360"/>
      </w:pPr>
      <w:rPr>
        <w:rFonts w:ascii="Courier New" w:hAnsi="Courier New" w:cs="Courier New" w:hint="default"/>
      </w:rPr>
    </w:lvl>
    <w:lvl w:ilvl="8" w:tplc="0C090005" w:tentative="1">
      <w:start w:val="1"/>
      <w:numFmt w:val="bullet"/>
      <w:lvlText w:val=""/>
      <w:lvlJc w:val="left"/>
      <w:pPr>
        <w:ind w:left="6546" w:hanging="360"/>
      </w:pPr>
      <w:rPr>
        <w:rFonts w:ascii="Wingdings" w:hAnsi="Wingdings" w:hint="default"/>
      </w:rPr>
    </w:lvl>
  </w:abstractNum>
  <w:num w:numId="1" w16cid:durableId="134181744">
    <w:abstractNumId w:val="10"/>
  </w:num>
  <w:num w:numId="2" w16cid:durableId="1176267883">
    <w:abstractNumId w:val="5"/>
  </w:num>
  <w:num w:numId="3" w16cid:durableId="417411499">
    <w:abstractNumId w:val="27"/>
  </w:num>
  <w:num w:numId="4" w16cid:durableId="939680056">
    <w:abstractNumId w:val="10"/>
  </w:num>
  <w:num w:numId="5" w16cid:durableId="619411856">
    <w:abstractNumId w:val="11"/>
  </w:num>
  <w:num w:numId="6" w16cid:durableId="1403672896">
    <w:abstractNumId w:val="18"/>
  </w:num>
  <w:num w:numId="7" w16cid:durableId="435558957">
    <w:abstractNumId w:val="9"/>
  </w:num>
  <w:num w:numId="8" w16cid:durableId="2111730623">
    <w:abstractNumId w:val="20"/>
  </w:num>
  <w:num w:numId="9" w16cid:durableId="1709526959">
    <w:abstractNumId w:val="7"/>
  </w:num>
  <w:num w:numId="10" w16cid:durableId="1194347040">
    <w:abstractNumId w:val="25"/>
  </w:num>
  <w:num w:numId="11" w16cid:durableId="587545954">
    <w:abstractNumId w:val="6"/>
  </w:num>
  <w:num w:numId="12" w16cid:durableId="1353990667">
    <w:abstractNumId w:val="22"/>
  </w:num>
  <w:num w:numId="13" w16cid:durableId="467011119">
    <w:abstractNumId w:val="36"/>
  </w:num>
  <w:num w:numId="14" w16cid:durableId="1190486772">
    <w:abstractNumId w:val="2"/>
  </w:num>
  <w:num w:numId="15" w16cid:durableId="430588957">
    <w:abstractNumId w:val="32"/>
  </w:num>
  <w:num w:numId="16" w16cid:durableId="1160847930">
    <w:abstractNumId w:val="13"/>
  </w:num>
  <w:num w:numId="17" w16cid:durableId="1839268678">
    <w:abstractNumId w:val="34"/>
  </w:num>
  <w:num w:numId="18" w16cid:durableId="563486183">
    <w:abstractNumId w:val="16"/>
  </w:num>
  <w:num w:numId="19" w16cid:durableId="951520320">
    <w:abstractNumId w:val="0"/>
  </w:num>
  <w:num w:numId="20" w16cid:durableId="219100780">
    <w:abstractNumId w:val="26"/>
  </w:num>
  <w:num w:numId="21" w16cid:durableId="1397321935">
    <w:abstractNumId w:val="15"/>
  </w:num>
  <w:num w:numId="22" w16cid:durableId="588737241">
    <w:abstractNumId w:val="29"/>
  </w:num>
  <w:num w:numId="23" w16cid:durableId="1439715524">
    <w:abstractNumId w:val="37"/>
  </w:num>
  <w:num w:numId="24" w16cid:durableId="834150185">
    <w:abstractNumId w:val="24"/>
  </w:num>
  <w:num w:numId="25" w16cid:durableId="547882952">
    <w:abstractNumId w:val="35"/>
  </w:num>
  <w:num w:numId="26" w16cid:durableId="699356620">
    <w:abstractNumId w:val="12"/>
  </w:num>
  <w:num w:numId="27" w16cid:durableId="538010297">
    <w:abstractNumId w:val="19"/>
  </w:num>
  <w:num w:numId="28" w16cid:durableId="444007335">
    <w:abstractNumId w:val="31"/>
  </w:num>
  <w:num w:numId="29" w16cid:durableId="1092508734">
    <w:abstractNumId w:val="28"/>
  </w:num>
  <w:num w:numId="30" w16cid:durableId="622271203">
    <w:abstractNumId w:val="3"/>
  </w:num>
  <w:num w:numId="31" w16cid:durableId="373967775">
    <w:abstractNumId w:val="14"/>
  </w:num>
  <w:num w:numId="32" w16cid:durableId="747728826">
    <w:abstractNumId w:val="23"/>
  </w:num>
  <w:num w:numId="33" w16cid:durableId="954097245">
    <w:abstractNumId w:val="4"/>
  </w:num>
  <w:num w:numId="34" w16cid:durableId="1351837590">
    <w:abstractNumId w:val="1"/>
  </w:num>
  <w:num w:numId="35" w16cid:durableId="1606812164">
    <w:abstractNumId w:val="33"/>
  </w:num>
  <w:num w:numId="36" w16cid:durableId="614487430">
    <w:abstractNumId w:val="17"/>
  </w:num>
  <w:num w:numId="37" w16cid:durableId="39863606">
    <w:abstractNumId w:val="30"/>
  </w:num>
  <w:num w:numId="38" w16cid:durableId="427895617">
    <w:abstractNumId w:val="8"/>
  </w:num>
  <w:num w:numId="39" w16cid:durableId="1642614789">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51419"/>
    <w:rsid w:val="00000E8F"/>
    <w:rsid w:val="00002DAA"/>
    <w:rsid w:val="00002F35"/>
    <w:rsid w:val="00003607"/>
    <w:rsid w:val="00005451"/>
    <w:rsid w:val="00005C5C"/>
    <w:rsid w:val="00006401"/>
    <w:rsid w:val="00007D8A"/>
    <w:rsid w:val="000103E8"/>
    <w:rsid w:val="00010441"/>
    <w:rsid w:val="00010738"/>
    <w:rsid w:val="00012274"/>
    <w:rsid w:val="00013069"/>
    <w:rsid w:val="00013CFB"/>
    <w:rsid w:val="00014DFB"/>
    <w:rsid w:val="000217CD"/>
    <w:rsid w:val="000255CA"/>
    <w:rsid w:val="00025AB1"/>
    <w:rsid w:val="00027161"/>
    <w:rsid w:val="000315C0"/>
    <w:rsid w:val="00034399"/>
    <w:rsid w:val="000344EC"/>
    <w:rsid w:val="00034608"/>
    <w:rsid w:val="00040222"/>
    <w:rsid w:val="00041027"/>
    <w:rsid w:val="00044538"/>
    <w:rsid w:val="00044932"/>
    <w:rsid w:val="00045D6B"/>
    <w:rsid w:val="00046672"/>
    <w:rsid w:val="000534EC"/>
    <w:rsid w:val="00053F3D"/>
    <w:rsid w:val="00054230"/>
    <w:rsid w:val="0005466C"/>
    <w:rsid w:val="00055ABE"/>
    <w:rsid w:val="00055BA8"/>
    <w:rsid w:val="00055C65"/>
    <w:rsid w:val="0006085A"/>
    <w:rsid w:val="0006093C"/>
    <w:rsid w:val="000611E4"/>
    <w:rsid w:val="00061DDF"/>
    <w:rsid w:val="00062416"/>
    <w:rsid w:val="0006287F"/>
    <w:rsid w:val="00062EB4"/>
    <w:rsid w:val="00063C98"/>
    <w:rsid w:val="00064F94"/>
    <w:rsid w:val="000660F0"/>
    <w:rsid w:val="00067381"/>
    <w:rsid w:val="000709C1"/>
    <w:rsid w:val="00070F1F"/>
    <w:rsid w:val="00073011"/>
    <w:rsid w:val="00073659"/>
    <w:rsid w:val="00081C1E"/>
    <w:rsid w:val="00083134"/>
    <w:rsid w:val="000867D1"/>
    <w:rsid w:val="00087E08"/>
    <w:rsid w:val="00091EF6"/>
    <w:rsid w:val="00092C81"/>
    <w:rsid w:val="00096063"/>
    <w:rsid w:val="0009710E"/>
    <w:rsid w:val="000A0433"/>
    <w:rsid w:val="000A06F8"/>
    <w:rsid w:val="000A1080"/>
    <w:rsid w:val="000A29EE"/>
    <w:rsid w:val="000A5DD1"/>
    <w:rsid w:val="000A6956"/>
    <w:rsid w:val="000A7C91"/>
    <w:rsid w:val="000B0F9A"/>
    <w:rsid w:val="000B1A6D"/>
    <w:rsid w:val="000B3CAE"/>
    <w:rsid w:val="000C0053"/>
    <w:rsid w:val="000C0D98"/>
    <w:rsid w:val="000C4084"/>
    <w:rsid w:val="000C62A5"/>
    <w:rsid w:val="000D0FC9"/>
    <w:rsid w:val="000D1964"/>
    <w:rsid w:val="000D356F"/>
    <w:rsid w:val="000D3E9A"/>
    <w:rsid w:val="000D4E34"/>
    <w:rsid w:val="000E0B7D"/>
    <w:rsid w:val="000E1C9D"/>
    <w:rsid w:val="000E25BE"/>
    <w:rsid w:val="000E27CF"/>
    <w:rsid w:val="000E6C01"/>
    <w:rsid w:val="000E7B7A"/>
    <w:rsid w:val="000E7DBC"/>
    <w:rsid w:val="000F0377"/>
    <w:rsid w:val="000F067E"/>
    <w:rsid w:val="000F140A"/>
    <w:rsid w:val="000F19A1"/>
    <w:rsid w:val="000F289A"/>
    <w:rsid w:val="000F2A04"/>
    <w:rsid w:val="000F3C97"/>
    <w:rsid w:val="000F542A"/>
    <w:rsid w:val="000F56F7"/>
    <w:rsid w:val="000F70F9"/>
    <w:rsid w:val="000F774F"/>
    <w:rsid w:val="00100EB6"/>
    <w:rsid w:val="0010280A"/>
    <w:rsid w:val="00103FF1"/>
    <w:rsid w:val="00104EA6"/>
    <w:rsid w:val="00106DB4"/>
    <w:rsid w:val="00114D91"/>
    <w:rsid w:val="0012008B"/>
    <w:rsid w:val="00120A71"/>
    <w:rsid w:val="00120E34"/>
    <w:rsid w:val="00121556"/>
    <w:rsid w:val="001228F0"/>
    <w:rsid w:val="001235DC"/>
    <w:rsid w:val="00124B07"/>
    <w:rsid w:val="00125C05"/>
    <w:rsid w:val="0012648D"/>
    <w:rsid w:val="00130D09"/>
    <w:rsid w:val="001310B7"/>
    <w:rsid w:val="00131980"/>
    <w:rsid w:val="00132ABE"/>
    <w:rsid w:val="0013360E"/>
    <w:rsid w:val="00134402"/>
    <w:rsid w:val="00136474"/>
    <w:rsid w:val="0013673C"/>
    <w:rsid w:val="00142371"/>
    <w:rsid w:val="00142A1D"/>
    <w:rsid w:val="001449BB"/>
    <w:rsid w:val="00144DCF"/>
    <w:rsid w:val="00144FE3"/>
    <w:rsid w:val="001450D9"/>
    <w:rsid w:val="00145370"/>
    <w:rsid w:val="0014663D"/>
    <w:rsid w:val="00151931"/>
    <w:rsid w:val="001527C5"/>
    <w:rsid w:val="00153B01"/>
    <w:rsid w:val="00154632"/>
    <w:rsid w:val="00156087"/>
    <w:rsid w:val="001652B3"/>
    <w:rsid w:val="001654E5"/>
    <w:rsid w:val="00165BD3"/>
    <w:rsid w:val="00166EF0"/>
    <w:rsid w:val="00167AB8"/>
    <w:rsid w:val="00167D7F"/>
    <w:rsid w:val="001714AC"/>
    <w:rsid w:val="001742AB"/>
    <w:rsid w:val="001747A6"/>
    <w:rsid w:val="00174C2B"/>
    <w:rsid w:val="001759A9"/>
    <w:rsid w:val="0017672E"/>
    <w:rsid w:val="0017777D"/>
    <w:rsid w:val="0018012B"/>
    <w:rsid w:val="001801C1"/>
    <w:rsid w:val="0018244D"/>
    <w:rsid w:val="0018341F"/>
    <w:rsid w:val="00183BFB"/>
    <w:rsid w:val="00183CFD"/>
    <w:rsid w:val="001845DC"/>
    <w:rsid w:val="00184BC6"/>
    <w:rsid w:val="00187C19"/>
    <w:rsid w:val="00190D2A"/>
    <w:rsid w:val="00191ADD"/>
    <w:rsid w:val="00191C17"/>
    <w:rsid w:val="00191E7A"/>
    <w:rsid w:val="0019278D"/>
    <w:rsid w:val="001932C3"/>
    <w:rsid w:val="00194800"/>
    <w:rsid w:val="001951A9"/>
    <w:rsid w:val="00195607"/>
    <w:rsid w:val="00195C1E"/>
    <w:rsid w:val="00196DCB"/>
    <w:rsid w:val="001974A6"/>
    <w:rsid w:val="001A018A"/>
    <w:rsid w:val="001A1C57"/>
    <w:rsid w:val="001A1E07"/>
    <w:rsid w:val="001A2D39"/>
    <w:rsid w:val="001A2DD4"/>
    <w:rsid w:val="001A3CCC"/>
    <w:rsid w:val="001A43DA"/>
    <w:rsid w:val="001A770A"/>
    <w:rsid w:val="001A7B75"/>
    <w:rsid w:val="001B0798"/>
    <w:rsid w:val="001B28A8"/>
    <w:rsid w:val="001B4993"/>
    <w:rsid w:val="001B59BE"/>
    <w:rsid w:val="001B6856"/>
    <w:rsid w:val="001B764C"/>
    <w:rsid w:val="001C0BF9"/>
    <w:rsid w:val="001C30DC"/>
    <w:rsid w:val="001C3E5F"/>
    <w:rsid w:val="001C4A4E"/>
    <w:rsid w:val="001C4E5A"/>
    <w:rsid w:val="001C6133"/>
    <w:rsid w:val="001D4B8A"/>
    <w:rsid w:val="001D6EAB"/>
    <w:rsid w:val="001D6F7E"/>
    <w:rsid w:val="001E2274"/>
    <w:rsid w:val="001E2BFD"/>
    <w:rsid w:val="001E4390"/>
    <w:rsid w:val="001E4E2A"/>
    <w:rsid w:val="001E5142"/>
    <w:rsid w:val="001E65EA"/>
    <w:rsid w:val="001E7E12"/>
    <w:rsid w:val="001F046A"/>
    <w:rsid w:val="001F1B75"/>
    <w:rsid w:val="001F2126"/>
    <w:rsid w:val="001F2884"/>
    <w:rsid w:val="001F532C"/>
    <w:rsid w:val="001F63DC"/>
    <w:rsid w:val="001F656B"/>
    <w:rsid w:val="001F6AAE"/>
    <w:rsid w:val="002008DC"/>
    <w:rsid w:val="00201E6B"/>
    <w:rsid w:val="00202594"/>
    <w:rsid w:val="00203BA6"/>
    <w:rsid w:val="002101FB"/>
    <w:rsid w:val="00211999"/>
    <w:rsid w:val="00211CA7"/>
    <w:rsid w:val="00213882"/>
    <w:rsid w:val="00213D51"/>
    <w:rsid w:val="00214181"/>
    <w:rsid w:val="002151A8"/>
    <w:rsid w:val="00216B55"/>
    <w:rsid w:val="0021724C"/>
    <w:rsid w:val="002179EA"/>
    <w:rsid w:val="002203FB"/>
    <w:rsid w:val="0022078D"/>
    <w:rsid w:val="00221C41"/>
    <w:rsid w:val="002229FD"/>
    <w:rsid w:val="00223465"/>
    <w:rsid w:val="00224549"/>
    <w:rsid w:val="0022526D"/>
    <w:rsid w:val="00226A37"/>
    <w:rsid w:val="00227927"/>
    <w:rsid w:val="0023267F"/>
    <w:rsid w:val="00232F4B"/>
    <w:rsid w:val="00233AA9"/>
    <w:rsid w:val="002343A8"/>
    <w:rsid w:val="0023499E"/>
    <w:rsid w:val="00234B2A"/>
    <w:rsid w:val="00236935"/>
    <w:rsid w:val="00237D34"/>
    <w:rsid w:val="0024170E"/>
    <w:rsid w:val="002420E2"/>
    <w:rsid w:val="00243C18"/>
    <w:rsid w:val="00245C81"/>
    <w:rsid w:val="002502BF"/>
    <w:rsid w:val="00251116"/>
    <w:rsid w:val="00253352"/>
    <w:rsid w:val="00254098"/>
    <w:rsid w:val="0025434B"/>
    <w:rsid w:val="00254FC2"/>
    <w:rsid w:val="00255547"/>
    <w:rsid w:val="002630D3"/>
    <w:rsid w:val="00263CB9"/>
    <w:rsid w:val="0026427C"/>
    <w:rsid w:val="00264586"/>
    <w:rsid w:val="00265879"/>
    <w:rsid w:val="00270DE7"/>
    <w:rsid w:val="00272E89"/>
    <w:rsid w:val="00274A21"/>
    <w:rsid w:val="00274C8E"/>
    <w:rsid w:val="00275E97"/>
    <w:rsid w:val="00276AF9"/>
    <w:rsid w:val="00276D4C"/>
    <w:rsid w:val="00280F5B"/>
    <w:rsid w:val="002816F0"/>
    <w:rsid w:val="002830B0"/>
    <w:rsid w:val="00284025"/>
    <w:rsid w:val="00284CC3"/>
    <w:rsid w:val="00285E71"/>
    <w:rsid w:val="00286DEF"/>
    <w:rsid w:val="00286E38"/>
    <w:rsid w:val="00287743"/>
    <w:rsid w:val="00290408"/>
    <w:rsid w:val="002905E1"/>
    <w:rsid w:val="00292054"/>
    <w:rsid w:val="00292DEC"/>
    <w:rsid w:val="00293FE9"/>
    <w:rsid w:val="00294B61"/>
    <w:rsid w:val="00296C04"/>
    <w:rsid w:val="002977DC"/>
    <w:rsid w:val="002A1DFA"/>
    <w:rsid w:val="002A1E0E"/>
    <w:rsid w:val="002A31A5"/>
    <w:rsid w:val="002A3FA4"/>
    <w:rsid w:val="002A41A7"/>
    <w:rsid w:val="002A4696"/>
    <w:rsid w:val="002A4B18"/>
    <w:rsid w:val="002B0496"/>
    <w:rsid w:val="002B088A"/>
    <w:rsid w:val="002B0E72"/>
    <w:rsid w:val="002B12F2"/>
    <w:rsid w:val="002B1D3C"/>
    <w:rsid w:val="002B5A94"/>
    <w:rsid w:val="002B75DA"/>
    <w:rsid w:val="002B780D"/>
    <w:rsid w:val="002C55C8"/>
    <w:rsid w:val="002C5A47"/>
    <w:rsid w:val="002C653F"/>
    <w:rsid w:val="002C7EF4"/>
    <w:rsid w:val="002D0157"/>
    <w:rsid w:val="002D13F1"/>
    <w:rsid w:val="002D14A7"/>
    <w:rsid w:val="002D175C"/>
    <w:rsid w:val="002D1AB1"/>
    <w:rsid w:val="002D1E01"/>
    <w:rsid w:val="002D341A"/>
    <w:rsid w:val="002D3859"/>
    <w:rsid w:val="002D3A0D"/>
    <w:rsid w:val="002D3AC5"/>
    <w:rsid w:val="002D412D"/>
    <w:rsid w:val="002D4156"/>
    <w:rsid w:val="002D4CA7"/>
    <w:rsid w:val="002D4EF5"/>
    <w:rsid w:val="002D5AC9"/>
    <w:rsid w:val="002E066D"/>
    <w:rsid w:val="002E22E0"/>
    <w:rsid w:val="002E2AE1"/>
    <w:rsid w:val="002F1307"/>
    <w:rsid w:val="002F1D5C"/>
    <w:rsid w:val="002F1E47"/>
    <w:rsid w:val="002F30FD"/>
    <w:rsid w:val="002F3D58"/>
    <w:rsid w:val="002F461A"/>
    <w:rsid w:val="002F6A1F"/>
    <w:rsid w:val="002F7262"/>
    <w:rsid w:val="002F7932"/>
    <w:rsid w:val="00301410"/>
    <w:rsid w:val="0030386E"/>
    <w:rsid w:val="00303889"/>
    <w:rsid w:val="00303BA8"/>
    <w:rsid w:val="003042B8"/>
    <w:rsid w:val="0030449B"/>
    <w:rsid w:val="00304CA0"/>
    <w:rsid w:val="00305221"/>
    <w:rsid w:val="00305C59"/>
    <w:rsid w:val="00306C63"/>
    <w:rsid w:val="0030793F"/>
    <w:rsid w:val="003104AF"/>
    <w:rsid w:val="00311CA7"/>
    <w:rsid w:val="00312B7B"/>
    <w:rsid w:val="00312CBA"/>
    <w:rsid w:val="00314446"/>
    <w:rsid w:val="00315BA6"/>
    <w:rsid w:val="003174F1"/>
    <w:rsid w:val="00317696"/>
    <w:rsid w:val="003208E7"/>
    <w:rsid w:val="003211D2"/>
    <w:rsid w:val="0032479A"/>
    <w:rsid w:val="003251AE"/>
    <w:rsid w:val="00326D4A"/>
    <w:rsid w:val="00327AF7"/>
    <w:rsid w:val="00327E37"/>
    <w:rsid w:val="00327FBC"/>
    <w:rsid w:val="003305E6"/>
    <w:rsid w:val="00330A5B"/>
    <w:rsid w:val="00331161"/>
    <w:rsid w:val="00331BC6"/>
    <w:rsid w:val="00331BE3"/>
    <w:rsid w:val="00331F4F"/>
    <w:rsid w:val="0033457B"/>
    <w:rsid w:val="00334B34"/>
    <w:rsid w:val="00335491"/>
    <w:rsid w:val="0033601A"/>
    <w:rsid w:val="0033612A"/>
    <w:rsid w:val="00337B67"/>
    <w:rsid w:val="00337BC0"/>
    <w:rsid w:val="00340F64"/>
    <w:rsid w:val="0034297D"/>
    <w:rsid w:val="00343614"/>
    <w:rsid w:val="003460C2"/>
    <w:rsid w:val="0034641B"/>
    <w:rsid w:val="00346BA9"/>
    <w:rsid w:val="00350434"/>
    <w:rsid w:val="00350696"/>
    <w:rsid w:val="00354310"/>
    <w:rsid w:val="00355514"/>
    <w:rsid w:val="00355648"/>
    <w:rsid w:val="00355C81"/>
    <w:rsid w:val="003573C5"/>
    <w:rsid w:val="00357D49"/>
    <w:rsid w:val="00361A75"/>
    <w:rsid w:val="00361E19"/>
    <w:rsid w:val="0036255E"/>
    <w:rsid w:val="00364494"/>
    <w:rsid w:val="003662C9"/>
    <w:rsid w:val="003671B2"/>
    <w:rsid w:val="00367BC8"/>
    <w:rsid w:val="00367E55"/>
    <w:rsid w:val="003715C7"/>
    <w:rsid w:val="0037254B"/>
    <w:rsid w:val="00374602"/>
    <w:rsid w:val="00377A05"/>
    <w:rsid w:val="00377AED"/>
    <w:rsid w:val="003810BE"/>
    <w:rsid w:val="00381DB4"/>
    <w:rsid w:val="00386B28"/>
    <w:rsid w:val="00387887"/>
    <w:rsid w:val="00391136"/>
    <w:rsid w:val="00393616"/>
    <w:rsid w:val="00395785"/>
    <w:rsid w:val="00396B78"/>
    <w:rsid w:val="003A1011"/>
    <w:rsid w:val="003A1710"/>
    <w:rsid w:val="003A1850"/>
    <w:rsid w:val="003A40EF"/>
    <w:rsid w:val="003A4615"/>
    <w:rsid w:val="003A630D"/>
    <w:rsid w:val="003A642C"/>
    <w:rsid w:val="003A67CD"/>
    <w:rsid w:val="003A760F"/>
    <w:rsid w:val="003B04EC"/>
    <w:rsid w:val="003B1457"/>
    <w:rsid w:val="003B21FC"/>
    <w:rsid w:val="003B2CB7"/>
    <w:rsid w:val="003B3BFB"/>
    <w:rsid w:val="003B5E18"/>
    <w:rsid w:val="003C05FD"/>
    <w:rsid w:val="003C24EE"/>
    <w:rsid w:val="003C6040"/>
    <w:rsid w:val="003C65FB"/>
    <w:rsid w:val="003C6E5F"/>
    <w:rsid w:val="003C7600"/>
    <w:rsid w:val="003C7B26"/>
    <w:rsid w:val="003D0DDA"/>
    <w:rsid w:val="003D0DE0"/>
    <w:rsid w:val="003D0E0A"/>
    <w:rsid w:val="003D0E2D"/>
    <w:rsid w:val="003D11F0"/>
    <w:rsid w:val="003D18E6"/>
    <w:rsid w:val="003D2FF3"/>
    <w:rsid w:val="003D37E4"/>
    <w:rsid w:val="003D4A34"/>
    <w:rsid w:val="003D5EB3"/>
    <w:rsid w:val="003D6624"/>
    <w:rsid w:val="003D7FAD"/>
    <w:rsid w:val="003E4586"/>
    <w:rsid w:val="003E6540"/>
    <w:rsid w:val="003E68B6"/>
    <w:rsid w:val="003F072A"/>
    <w:rsid w:val="003F0F33"/>
    <w:rsid w:val="003F1C6F"/>
    <w:rsid w:val="003F2E96"/>
    <w:rsid w:val="003F39C1"/>
    <w:rsid w:val="003F5349"/>
    <w:rsid w:val="003F78A9"/>
    <w:rsid w:val="0040020F"/>
    <w:rsid w:val="0040395A"/>
    <w:rsid w:val="004045B0"/>
    <w:rsid w:val="0040495E"/>
    <w:rsid w:val="004062EA"/>
    <w:rsid w:val="004075FD"/>
    <w:rsid w:val="004078F7"/>
    <w:rsid w:val="0041251C"/>
    <w:rsid w:val="00416A95"/>
    <w:rsid w:val="00420AAE"/>
    <w:rsid w:val="00422DAE"/>
    <w:rsid w:val="00426680"/>
    <w:rsid w:val="00427DFA"/>
    <w:rsid w:val="004312D5"/>
    <w:rsid w:val="00434836"/>
    <w:rsid w:val="0043592D"/>
    <w:rsid w:val="00436DE0"/>
    <w:rsid w:val="00437087"/>
    <w:rsid w:val="00440066"/>
    <w:rsid w:val="004406BC"/>
    <w:rsid w:val="00440EF3"/>
    <w:rsid w:val="0044134B"/>
    <w:rsid w:val="00441A8B"/>
    <w:rsid w:val="00443FC3"/>
    <w:rsid w:val="00444C8F"/>
    <w:rsid w:val="00446558"/>
    <w:rsid w:val="00447E3E"/>
    <w:rsid w:val="0045024B"/>
    <w:rsid w:val="00450F97"/>
    <w:rsid w:val="004512BF"/>
    <w:rsid w:val="004515A9"/>
    <w:rsid w:val="00451809"/>
    <w:rsid w:val="0045217E"/>
    <w:rsid w:val="0045252D"/>
    <w:rsid w:val="00455075"/>
    <w:rsid w:val="00455224"/>
    <w:rsid w:val="00457094"/>
    <w:rsid w:val="00457686"/>
    <w:rsid w:val="004578CF"/>
    <w:rsid w:val="00461418"/>
    <w:rsid w:val="004617F7"/>
    <w:rsid w:val="00464551"/>
    <w:rsid w:val="0046608E"/>
    <w:rsid w:val="0046657B"/>
    <w:rsid w:val="00467C50"/>
    <w:rsid w:val="00470328"/>
    <w:rsid w:val="004756F1"/>
    <w:rsid w:val="00475C9B"/>
    <w:rsid w:val="00477D7D"/>
    <w:rsid w:val="004826DA"/>
    <w:rsid w:val="0048305C"/>
    <w:rsid w:val="00483138"/>
    <w:rsid w:val="004845A6"/>
    <w:rsid w:val="00484D7C"/>
    <w:rsid w:val="004868C2"/>
    <w:rsid w:val="00487D6F"/>
    <w:rsid w:val="00490037"/>
    <w:rsid w:val="00491362"/>
    <w:rsid w:val="00494D2D"/>
    <w:rsid w:val="00495212"/>
    <w:rsid w:val="00496C51"/>
    <w:rsid w:val="00497289"/>
    <w:rsid w:val="004A18B3"/>
    <w:rsid w:val="004A1B5B"/>
    <w:rsid w:val="004A2A66"/>
    <w:rsid w:val="004A3A1D"/>
    <w:rsid w:val="004A5208"/>
    <w:rsid w:val="004A5C46"/>
    <w:rsid w:val="004A7167"/>
    <w:rsid w:val="004A726C"/>
    <w:rsid w:val="004B138E"/>
    <w:rsid w:val="004B18A8"/>
    <w:rsid w:val="004B307F"/>
    <w:rsid w:val="004C01A6"/>
    <w:rsid w:val="004C16B7"/>
    <w:rsid w:val="004C6E00"/>
    <w:rsid w:val="004C74BE"/>
    <w:rsid w:val="004C7A58"/>
    <w:rsid w:val="004D373B"/>
    <w:rsid w:val="004D4EEF"/>
    <w:rsid w:val="004E0078"/>
    <w:rsid w:val="004E020E"/>
    <w:rsid w:val="004E260D"/>
    <w:rsid w:val="004E2BBA"/>
    <w:rsid w:val="004E331E"/>
    <w:rsid w:val="004E4BC7"/>
    <w:rsid w:val="004E669B"/>
    <w:rsid w:val="004F3046"/>
    <w:rsid w:val="004F3580"/>
    <w:rsid w:val="004F3D94"/>
    <w:rsid w:val="004F3FAC"/>
    <w:rsid w:val="004F426F"/>
    <w:rsid w:val="004F4F21"/>
    <w:rsid w:val="004F5F4E"/>
    <w:rsid w:val="004F7260"/>
    <w:rsid w:val="0050095D"/>
    <w:rsid w:val="005036D1"/>
    <w:rsid w:val="00503CA1"/>
    <w:rsid w:val="00504C52"/>
    <w:rsid w:val="0050689B"/>
    <w:rsid w:val="00511EF9"/>
    <w:rsid w:val="0051202E"/>
    <w:rsid w:val="00513D1E"/>
    <w:rsid w:val="005144D5"/>
    <w:rsid w:val="0051562C"/>
    <w:rsid w:val="00515CE5"/>
    <w:rsid w:val="00516776"/>
    <w:rsid w:val="00517020"/>
    <w:rsid w:val="005208B8"/>
    <w:rsid w:val="00521B0A"/>
    <w:rsid w:val="00522273"/>
    <w:rsid w:val="00524E97"/>
    <w:rsid w:val="005252F3"/>
    <w:rsid w:val="00526BEB"/>
    <w:rsid w:val="00527994"/>
    <w:rsid w:val="00530570"/>
    <w:rsid w:val="00530B7C"/>
    <w:rsid w:val="00532772"/>
    <w:rsid w:val="00534B69"/>
    <w:rsid w:val="00536914"/>
    <w:rsid w:val="005379E4"/>
    <w:rsid w:val="0054097C"/>
    <w:rsid w:val="00540CCC"/>
    <w:rsid w:val="005425DF"/>
    <w:rsid w:val="00542900"/>
    <w:rsid w:val="0054363D"/>
    <w:rsid w:val="0054661F"/>
    <w:rsid w:val="005468BF"/>
    <w:rsid w:val="00546EF8"/>
    <w:rsid w:val="00547718"/>
    <w:rsid w:val="005507E1"/>
    <w:rsid w:val="005535E2"/>
    <w:rsid w:val="005558D5"/>
    <w:rsid w:val="0055718F"/>
    <w:rsid w:val="00563ABA"/>
    <w:rsid w:val="00566597"/>
    <w:rsid w:val="00567992"/>
    <w:rsid w:val="00567F7D"/>
    <w:rsid w:val="005702D0"/>
    <w:rsid w:val="00570AE9"/>
    <w:rsid w:val="0057377A"/>
    <w:rsid w:val="00574829"/>
    <w:rsid w:val="0057665A"/>
    <w:rsid w:val="00577F65"/>
    <w:rsid w:val="00580B22"/>
    <w:rsid w:val="005848FF"/>
    <w:rsid w:val="005854DA"/>
    <w:rsid w:val="0058607E"/>
    <w:rsid w:val="00590285"/>
    <w:rsid w:val="005939DE"/>
    <w:rsid w:val="005944FE"/>
    <w:rsid w:val="0059516B"/>
    <w:rsid w:val="00596E82"/>
    <w:rsid w:val="005972CC"/>
    <w:rsid w:val="005A2B28"/>
    <w:rsid w:val="005A43C3"/>
    <w:rsid w:val="005A45CD"/>
    <w:rsid w:val="005A7B67"/>
    <w:rsid w:val="005B1802"/>
    <w:rsid w:val="005B32C7"/>
    <w:rsid w:val="005B5CA8"/>
    <w:rsid w:val="005B7CBD"/>
    <w:rsid w:val="005C1619"/>
    <w:rsid w:val="005C2066"/>
    <w:rsid w:val="005C2958"/>
    <w:rsid w:val="005C3D1C"/>
    <w:rsid w:val="005C3FD4"/>
    <w:rsid w:val="005C7BF3"/>
    <w:rsid w:val="005D06E5"/>
    <w:rsid w:val="005D1F77"/>
    <w:rsid w:val="005D34E7"/>
    <w:rsid w:val="005D466B"/>
    <w:rsid w:val="005D4C03"/>
    <w:rsid w:val="005D7169"/>
    <w:rsid w:val="005E2329"/>
    <w:rsid w:val="005E23FE"/>
    <w:rsid w:val="005E2619"/>
    <w:rsid w:val="005F0141"/>
    <w:rsid w:val="005F1E75"/>
    <w:rsid w:val="005F3349"/>
    <w:rsid w:val="005F61EB"/>
    <w:rsid w:val="005F6DFA"/>
    <w:rsid w:val="005F7C09"/>
    <w:rsid w:val="00600EB4"/>
    <w:rsid w:val="00601251"/>
    <w:rsid w:val="00601838"/>
    <w:rsid w:val="0060292C"/>
    <w:rsid w:val="00604FF9"/>
    <w:rsid w:val="006064A7"/>
    <w:rsid w:val="006064E1"/>
    <w:rsid w:val="00606B97"/>
    <w:rsid w:val="00610688"/>
    <w:rsid w:val="00611E69"/>
    <w:rsid w:val="00612541"/>
    <w:rsid w:val="006129B6"/>
    <w:rsid w:val="00614656"/>
    <w:rsid w:val="00614DBE"/>
    <w:rsid w:val="00615531"/>
    <w:rsid w:val="006159FC"/>
    <w:rsid w:val="006161BF"/>
    <w:rsid w:val="00620B8B"/>
    <w:rsid w:val="00621096"/>
    <w:rsid w:val="0062122A"/>
    <w:rsid w:val="006219B7"/>
    <w:rsid w:val="00621D51"/>
    <w:rsid w:val="00621DA3"/>
    <w:rsid w:val="006221F7"/>
    <w:rsid w:val="0062240A"/>
    <w:rsid w:val="00623D8D"/>
    <w:rsid w:val="006240F0"/>
    <w:rsid w:val="00624F6D"/>
    <w:rsid w:val="00627C93"/>
    <w:rsid w:val="006315B3"/>
    <w:rsid w:val="00631DD6"/>
    <w:rsid w:val="006321C7"/>
    <w:rsid w:val="0063233F"/>
    <w:rsid w:val="00634A02"/>
    <w:rsid w:val="006351B2"/>
    <w:rsid w:val="006366AB"/>
    <w:rsid w:val="00636D5E"/>
    <w:rsid w:val="0064081A"/>
    <w:rsid w:val="00643361"/>
    <w:rsid w:val="006435F2"/>
    <w:rsid w:val="006452D1"/>
    <w:rsid w:val="00645A2C"/>
    <w:rsid w:val="00645F30"/>
    <w:rsid w:val="0064604E"/>
    <w:rsid w:val="00647F3E"/>
    <w:rsid w:val="00652040"/>
    <w:rsid w:val="00652596"/>
    <w:rsid w:val="00655783"/>
    <w:rsid w:val="006561B4"/>
    <w:rsid w:val="006563D2"/>
    <w:rsid w:val="00656CD7"/>
    <w:rsid w:val="00656D30"/>
    <w:rsid w:val="006573C7"/>
    <w:rsid w:val="00657BC0"/>
    <w:rsid w:val="00660041"/>
    <w:rsid w:val="0066069F"/>
    <w:rsid w:val="00666DB1"/>
    <w:rsid w:val="00667A2F"/>
    <w:rsid w:val="00670162"/>
    <w:rsid w:val="00671907"/>
    <w:rsid w:val="00672042"/>
    <w:rsid w:val="00673C41"/>
    <w:rsid w:val="006808E9"/>
    <w:rsid w:val="006812CA"/>
    <w:rsid w:val="00684010"/>
    <w:rsid w:val="00684A3E"/>
    <w:rsid w:val="0068789A"/>
    <w:rsid w:val="006921BA"/>
    <w:rsid w:val="00692638"/>
    <w:rsid w:val="00693413"/>
    <w:rsid w:val="00693B50"/>
    <w:rsid w:val="00694315"/>
    <w:rsid w:val="00694469"/>
    <w:rsid w:val="00694895"/>
    <w:rsid w:val="00694F0B"/>
    <w:rsid w:val="00696A5F"/>
    <w:rsid w:val="006A1312"/>
    <w:rsid w:val="006A25CE"/>
    <w:rsid w:val="006A2AF1"/>
    <w:rsid w:val="006A3319"/>
    <w:rsid w:val="006A4899"/>
    <w:rsid w:val="006A6103"/>
    <w:rsid w:val="006A693B"/>
    <w:rsid w:val="006B0E80"/>
    <w:rsid w:val="006B2722"/>
    <w:rsid w:val="006B3842"/>
    <w:rsid w:val="006B4790"/>
    <w:rsid w:val="006B48FD"/>
    <w:rsid w:val="006B4D4F"/>
    <w:rsid w:val="006B51DA"/>
    <w:rsid w:val="006B5918"/>
    <w:rsid w:val="006B5E01"/>
    <w:rsid w:val="006B650E"/>
    <w:rsid w:val="006B6953"/>
    <w:rsid w:val="006B6C1C"/>
    <w:rsid w:val="006B7D10"/>
    <w:rsid w:val="006C00BF"/>
    <w:rsid w:val="006C0667"/>
    <w:rsid w:val="006C1288"/>
    <w:rsid w:val="006C1391"/>
    <w:rsid w:val="006C15FE"/>
    <w:rsid w:val="006C294C"/>
    <w:rsid w:val="006C52F3"/>
    <w:rsid w:val="006C55BF"/>
    <w:rsid w:val="006C5793"/>
    <w:rsid w:val="006C632D"/>
    <w:rsid w:val="006C719F"/>
    <w:rsid w:val="006D026F"/>
    <w:rsid w:val="006D1AD7"/>
    <w:rsid w:val="006D2411"/>
    <w:rsid w:val="006D34E4"/>
    <w:rsid w:val="006D3AE8"/>
    <w:rsid w:val="006D66CB"/>
    <w:rsid w:val="006D6C66"/>
    <w:rsid w:val="006D75A6"/>
    <w:rsid w:val="006E0F22"/>
    <w:rsid w:val="006E19A4"/>
    <w:rsid w:val="006E2F59"/>
    <w:rsid w:val="006E3A3E"/>
    <w:rsid w:val="006E5A80"/>
    <w:rsid w:val="006E614C"/>
    <w:rsid w:val="006E6368"/>
    <w:rsid w:val="006F26DF"/>
    <w:rsid w:val="006F2794"/>
    <w:rsid w:val="006F2897"/>
    <w:rsid w:val="006F2AFC"/>
    <w:rsid w:val="006F2CDF"/>
    <w:rsid w:val="006F2F8C"/>
    <w:rsid w:val="006F3002"/>
    <w:rsid w:val="006F727C"/>
    <w:rsid w:val="006F7839"/>
    <w:rsid w:val="0070190B"/>
    <w:rsid w:val="007024FF"/>
    <w:rsid w:val="00704428"/>
    <w:rsid w:val="00706271"/>
    <w:rsid w:val="00706808"/>
    <w:rsid w:val="007068E8"/>
    <w:rsid w:val="00706D38"/>
    <w:rsid w:val="007104D4"/>
    <w:rsid w:val="0071376D"/>
    <w:rsid w:val="00713EB0"/>
    <w:rsid w:val="0071405B"/>
    <w:rsid w:val="007156A1"/>
    <w:rsid w:val="00715E19"/>
    <w:rsid w:val="00716161"/>
    <w:rsid w:val="007166FB"/>
    <w:rsid w:val="00717F40"/>
    <w:rsid w:val="00720A01"/>
    <w:rsid w:val="0072324F"/>
    <w:rsid w:val="0072335C"/>
    <w:rsid w:val="00723449"/>
    <w:rsid w:val="007239FA"/>
    <w:rsid w:val="00724386"/>
    <w:rsid w:val="007266AE"/>
    <w:rsid w:val="00726C00"/>
    <w:rsid w:val="00727627"/>
    <w:rsid w:val="00727C79"/>
    <w:rsid w:val="00730458"/>
    <w:rsid w:val="00731501"/>
    <w:rsid w:val="00731707"/>
    <w:rsid w:val="00731AE4"/>
    <w:rsid w:val="0073213A"/>
    <w:rsid w:val="007330E5"/>
    <w:rsid w:val="007362BF"/>
    <w:rsid w:val="00741245"/>
    <w:rsid w:val="00742A9C"/>
    <w:rsid w:val="00745477"/>
    <w:rsid w:val="007469F3"/>
    <w:rsid w:val="00747AD7"/>
    <w:rsid w:val="007511FB"/>
    <w:rsid w:val="00752930"/>
    <w:rsid w:val="007552F7"/>
    <w:rsid w:val="00760EE8"/>
    <w:rsid w:val="00762AA5"/>
    <w:rsid w:val="00763DE3"/>
    <w:rsid w:val="007640FB"/>
    <w:rsid w:val="0076490C"/>
    <w:rsid w:val="00764F6C"/>
    <w:rsid w:val="00766B98"/>
    <w:rsid w:val="00766C18"/>
    <w:rsid w:val="00767039"/>
    <w:rsid w:val="00767B92"/>
    <w:rsid w:val="00773F51"/>
    <w:rsid w:val="0077400C"/>
    <w:rsid w:val="007763AD"/>
    <w:rsid w:val="007769F5"/>
    <w:rsid w:val="00776ED0"/>
    <w:rsid w:val="00777616"/>
    <w:rsid w:val="007812BD"/>
    <w:rsid w:val="007828F7"/>
    <w:rsid w:val="00786A6D"/>
    <w:rsid w:val="00790E4D"/>
    <w:rsid w:val="0079428F"/>
    <w:rsid w:val="00794617"/>
    <w:rsid w:val="00795F92"/>
    <w:rsid w:val="007A0B1E"/>
    <w:rsid w:val="007A0C28"/>
    <w:rsid w:val="007A1A41"/>
    <w:rsid w:val="007A1CDA"/>
    <w:rsid w:val="007A5DF5"/>
    <w:rsid w:val="007A6312"/>
    <w:rsid w:val="007B1C81"/>
    <w:rsid w:val="007B489C"/>
    <w:rsid w:val="007B6ADB"/>
    <w:rsid w:val="007C0385"/>
    <w:rsid w:val="007C1583"/>
    <w:rsid w:val="007C21CB"/>
    <w:rsid w:val="007C390A"/>
    <w:rsid w:val="007D1A63"/>
    <w:rsid w:val="007D59F9"/>
    <w:rsid w:val="007E05CE"/>
    <w:rsid w:val="007E0E5E"/>
    <w:rsid w:val="007E1823"/>
    <w:rsid w:val="007E1C4C"/>
    <w:rsid w:val="007E2C8F"/>
    <w:rsid w:val="007E2D5C"/>
    <w:rsid w:val="007E51C4"/>
    <w:rsid w:val="007E6368"/>
    <w:rsid w:val="007F2135"/>
    <w:rsid w:val="007F26F4"/>
    <w:rsid w:val="007F2F15"/>
    <w:rsid w:val="007F704C"/>
    <w:rsid w:val="008015E4"/>
    <w:rsid w:val="00801DF4"/>
    <w:rsid w:val="00803E17"/>
    <w:rsid w:val="00804CB9"/>
    <w:rsid w:val="00805FEC"/>
    <w:rsid w:val="00811D06"/>
    <w:rsid w:val="008125FA"/>
    <w:rsid w:val="008158B0"/>
    <w:rsid w:val="00816176"/>
    <w:rsid w:val="00817DF9"/>
    <w:rsid w:val="00821394"/>
    <w:rsid w:val="00821B6B"/>
    <w:rsid w:val="00822904"/>
    <w:rsid w:val="00824696"/>
    <w:rsid w:val="00825C34"/>
    <w:rsid w:val="0082647D"/>
    <w:rsid w:val="00826A38"/>
    <w:rsid w:val="00830F09"/>
    <w:rsid w:val="008318BA"/>
    <w:rsid w:val="00831C23"/>
    <w:rsid w:val="00831DB2"/>
    <w:rsid w:val="00832D84"/>
    <w:rsid w:val="00833056"/>
    <w:rsid w:val="00833F82"/>
    <w:rsid w:val="008346A3"/>
    <w:rsid w:val="008352EF"/>
    <w:rsid w:val="008355EF"/>
    <w:rsid w:val="00836294"/>
    <w:rsid w:val="00837563"/>
    <w:rsid w:val="00840525"/>
    <w:rsid w:val="00840772"/>
    <w:rsid w:val="008407E2"/>
    <w:rsid w:val="0084096C"/>
    <w:rsid w:val="00840F56"/>
    <w:rsid w:val="008416DF"/>
    <w:rsid w:val="0084382C"/>
    <w:rsid w:val="008448B9"/>
    <w:rsid w:val="00845ED6"/>
    <w:rsid w:val="00847418"/>
    <w:rsid w:val="008474C7"/>
    <w:rsid w:val="008474EF"/>
    <w:rsid w:val="00851419"/>
    <w:rsid w:val="00856C9D"/>
    <w:rsid w:val="00860682"/>
    <w:rsid w:val="00862767"/>
    <w:rsid w:val="00864AEA"/>
    <w:rsid w:val="008652A9"/>
    <w:rsid w:val="0086551C"/>
    <w:rsid w:val="00865EB6"/>
    <w:rsid w:val="008667C7"/>
    <w:rsid w:val="00871290"/>
    <w:rsid w:val="008736F3"/>
    <w:rsid w:val="0087392E"/>
    <w:rsid w:val="00873AD3"/>
    <w:rsid w:val="008746EE"/>
    <w:rsid w:val="008749DF"/>
    <w:rsid w:val="00875778"/>
    <w:rsid w:val="00877A7E"/>
    <w:rsid w:val="00881BB6"/>
    <w:rsid w:val="00881E5E"/>
    <w:rsid w:val="00882CBC"/>
    <w:rsid w:val="008845DB"/>
    <w:rsid w:val="00886323"/>
    <w:rsid w:val="008874BD"/>
    <w:rsid w:val="008904D6"/>
    <w:rsid w:val="00891BBA"/>
    <w:rsid w:val="008938B2"/>
    <w:rsid w:val="0089428B"/>
    <w:rsid w:val="008942B3"/>
    <w:rsid w:val="00896689"/>
    <w:rsid w:val="00897D6C"/>
    <w:rsid w:val="008A00AB"/>
    <w:rsid w:val="008A08CB"/>
    <w:rsid w:val="008A181D"/>
    <w:rsid w:val="008A2F09"/>
    <w:rsid w:val="008A453A"/>
    <w:rsid w:val="008A4C2B"/>
    <w:rsid w:val="008A58F4"/>
    <w:rsid w:val="008B2E48"/>
    <w:rsid w:val="008B35F9"/>
    <w:rsid w:val="008B777B"/>
    <w:rsid w:val="008C2564"/>
    <w:rsid w:val="008C263E"/>
    <w:rsid w:val="008C2AE7"/>
    <w:rsid w:val="008C36E5"/>
    <w:rsid w:val="008C585C"/>
    <w:rsid w:val="008C7507"/>
    <w:rsid w:val="008D0727"/>
    <w:rsid w:val="008D2E40"/>
    <w:rsid w:val="008D5FCD"/>
    <w:rsid w:val="008D6587"/>
    <w:rsid w:val="008D7ADE"/>
    <w:rsid w:val="008E131C"/>
    <w:rsid w:val="008E1ACC"/>
    <w:rsid w:val="008E3406"/>
    <w:rsid w:val="008E43F8"/>
    <w:rsid w:val="008E70EF"/>
    <w:rsid w:val="008F04CB"/>
    <w:rsid w:val="008F37E4"/>
    <w:rsid w:val="008F483C"/>
    <w:rsid w:val="008F60D9"/>
    <w:rsid w:val="008F61FB"/>
    <w:rsid w:val="008F707F"/>
    <w:rsid w:val="00902B78"/>
    <w:rsid w:val="0090334A"/>
    <w:rsid w:val="00904066"/>
    <w:rsid w:val="00904EFC"/>
    <w:rsid w:val="009054A6"/>
    <w:rsid w:val="00905F69"/>
    <w:rsid w:val="0090729F"/>
    <w:rsid w:val="009077D5"/>
    <w:rsid w:val="00910B6D"/>
    <w:rsid w:val="00910C3F"/>
    <w:rsid w:val="00911729"/>
    <w:rsid w:val="009117BC"/>
    <w:rsid w:val="0091196B"/>
    <w:rsid w:val="00915886"/>
    <w:rsid w:val="00915D51"/>
    <w:rsid w:val="00916175"/>
    <w:rsid w:val="00917735"/>
    <w:rsid w:val="00922FFB"/>
    <w:rsid w:val="00923913"/>
    <w:rsid w:val="00923C23"/>
    <w:rsid w:val="00926734"/>
    <w:rsid w:val="009270FC"/>
    <w:rsid w:val="00927477"/>
    <w:rsid w:val="009302E5"/>
    <w:rsid w:val="00930A0D"/>
    <w:rsid w:val="0093239F"/>
    <w:rsid w:val="00932CEA"/>
    <w:rsid w:val="00932DF6"/>
    <w:rsid w:val="00932EAD"/>
    <w:rsid w:val="00933BDA"/>
    <w:rsid w:val="00937C17"/>
    <w:rsid w:val="00941FC0"/>
    <w:rsid w:val="00942581"/>
    <w:rsid w:val="00942CF2"/>
    <w:rsid w:val="009475F1"/>
    <w:rsid w:val="00947A3D"/>
    <w:rsid w:val="00951759"/>
    <w:rsid w:val="00954952"/>
    <w:rsid w:val="0095639F"/>
    <w:rsid w:val="00956B0D"/>
    <w:rsid w:val="00956D61"/>
    <w:rsid w:val="00957573"/>
    <w:rsid w:val="00960FDE"/>
    <w:rsid w:val="009610C4"/>
    <w:rsid w:val="0096183F"/>
    <w:rsid w:val="009629A7"/>
    <w:rsid w:val="00963E4B"/>
    <w:rsid w:val="009652C7"/>
    <w:rsid w:val="0096531B"/>
    <w:rsid w:val="009655A7"/>
    <w:rsid w:val="009668EF"/>
    <w:rsid w:val="00966AEE"/>
    <w:rsid w:val="00972B12"/>
    <w:rsid w:val="009734A2"/>
    <w:rsid w:val="0097365E"/>
    <w:rsid w:val="00975D68"/>
    <w:rsid w:val="009761D5"/>
    <w:rsid w:val="00976EA2"/>
    <w:rsid w:val="00986298"/>
    <w:rsid w:val="009868F5"/>
    <w:rsid w:val="00986BDF"/>
    <w:rsid w:val="00987D15"/>
    <w:rsid w:val="009911BB"/>
    <w:rsid w:val="009924A5"/>
    <w:rsid w:val="00992707"/>
    <w:rsid w:val="00993570"/>
    <w:rsid w:val="009951ED"/>
    <w:rsid w:val="009A1C6C"/>
    <w:rsid w:val="009A22C7"/>
    <w:rsid w:val="009A3500"/>
    <w:rsid w:val="009A3E8E"/>
    <w:rsid w:val="009A4E90"/>
    <w:rsid w:val="009A5F52"/>
    <w:rsid w:val="009A742F"/>
    <w:rsid w:val="009B2A8A"/>
    <w:rsid w:val="009B73AA"/>
    <w:rsid w:val="009B77A7"/>
    <w:rsid w:val="009C17AD"/>
    <w:rsid w:val="009C1B49"/>
    <w:rsid w:val="009C351A"/>
    <w:rsid w:val="009C4DD1"/>
    <w:rsid w:val="009C570A"/>
    <w:rsid w:val="009C6914"/>
    <w:rsid w:val="009D088E"/>
    <w:rsid w:val="009D0B09"/>
    <w:rsid w:val="009D2836"/>
    <w:rsid w:val="009D28DF"/>
    <w:rsid w:val="009D53E1"/>
    <w:rsid w:val="009D6822"/>
    <w:rsid w:val="009D7B95"/>
    <w:rsid w:val="009E143A"/>
    <w:rsid w:val="009E59B4"/>
    <w:rsid w:val="009E600D"/>
    <w:rsid w:val="009E6562"/>
    <w:rsid w:val="009E661D"/>
    <w:rsid w:val="009E722A"/>
    <w:rsid w:val="009F1608"/>
    <w:rsid w:val="009F32DA"/>
    <w:rsid w:val="009F3E0B"/>
    <w:rsid w:val="009F5283"/>
    <w:rsid w:val="009F75F3"/>
    <w:rsid w:val="00A01596"/>
    <w:rsid w:val="00A01B9E"/>
    <w:rsid w:val="00A01BA3"/>
    <w:rsid w:val="00A04376"/>
    <w:rsid w:val="00A047C2"/>
    <w:rsid w:val="00A04F8E"/>
    <w:rsid w:val="00A0708F"/>
    <w:rsid w:val="00A07198"/>
    <w:rsid w:val="00A10545"/>
    <w:rsid w:val="00A10BE4"/>
    <w:rsid w:val="00A11335"/>
    <w:rsid w:val="00A16415"/>
    <w:rsid w:val="00A17D5E"/>
    <w:rsid w:val="00A20380"/>
    <w:rsid w:val="00A24096"/>
    <w:rsid w:val="00A2520F"/>
    <w:rsid w:val="00A25CFB"/>
    <w:rsid w:val="00A25E40"/>
    <w:rsid w:val="00A34898"/>
    <w:rsid w:val="00A34D94"/>
    <w:rsid w:val="00A34EE2"/>
    <w:rsid w:val="00A354BA"/>
    <w:rsid w:val="00A359FE"/>
    <w:rsid w:val="00A40FB5"/>
    <w:rsid w:val="00A43259"/>
    <w:rsid w:val="00A4379F"/>
    <w:rsid w:val="00A472A1"/>
    <w:rsid w:val="00A5237E"/>
    <w:rsid w:val="00A53B0D"/>
    <w:rsid w:val="00A55334"/>
    <w:rsid w:val="00A57048"/>
    <w:rsid w:val="00A6078A"/>
    <w:rsid w:val="00A62543"/>
    <w:rsid w:val="00A65561"/>
    <w:rsid w:val="00A656FE"/>
    <w:rsid w:val="00A65F07"/>
    <w:rsid w:val="00A7178E"/>
    <w:rsid w:val="00A728F4"/>
    <w:rsid w:val="00A73C27"/>
    <w:rsid w:val="00A743FE"/>
    <w:rsid w:val="00A760B1"/>
    <w:rsid w:val="00A7700E"/>
    <w:rsid w:val="00A816DE"/>
    <w:rsid w:val="00A84684"/>
    <w:rsid w:val="00A8717B"/>
    <w:rsid w:val="00A9180A"/>
    <w:rsid w:val="00A924A3"/>
    <w:rsid w:val="00A92F2B"/>
    <w:rsid w:val="00A94818"/>
    <w:rsid w:val="00A970D6"/>
    <w:rsid w:val="00AA00A4"/>
    <w:rsid w:val="00AA1522"/>
    <w:rsid w:val="00AA22BA"/>
    <w:rsid w:val="00AA405C"/>
    <w:rsid w:val="00AA4B15"/>
    <w:rsid w:val="00AA520E"/>
    <w:rsid w:val="00AA59C1"/>
    <w:rsid w:val="00AA7A40"/>
    <w:rsid w:val="00AB001C"/>
    <w:rsid w:val="00AB0BFD"/>
    <w:rsid w:val="00AB0CC8"/>
    <w:rsid w:val="00AB181A"/>
    <w:rsid w:val="00AB3736"/>
    <w:rsid w:val="00AC0174"/>
    <w:rsid w:val="00AC05A0"/>
    <w:rsid w:val="00AC425D"/>
    <w:rsid w:val="00AC435B"/>
    <w:rsid w:val="00AC46AB"/>
    <w:rsid w:val="00AC5791"/>
    <w:rsid w:val="00AC6420"/>
    <w:rsid w:val="00AD048B"/>
    <w:rsid w:val="00AD4889"/>
    <w:rsid w:val="00AD50C0"/>
    <w:rsid w:val="00AD56BB"/>
    <w:rsid w:val="00AD620B"/>
    <w:rsid w:val="00AD6684"/>
    <w:rsid w:val="00AD6C37"/>
    <w:rsid w:val="00AD71A3"/>
    <w:rsid w:val="00AE1111"/>
    <w:rsid w:val="00AE1AE6"/>
    <w:rsid w:val="00AE1E1A"/>
    <w:rsid w:val="00AE39B1"/>
    <w:rsid w:val="00AE5009"/>
    <w:rsid w:val="00AE5B26"/>
    <w:rsid w:val="00AE7F78"/>
    <w:rsid w:val="00AF115E"/>
    <w:rsid w:val="00AF2029"/>
    <w:rsid w:val="00AF25E7"/>
    <w:rsid w:val="00AF490C"/>
    <w:rsid w:val="00AF56B4"/>
    <w:rsid w:val="00AF5EA5"/>
    <w:rsid w:val="00AF6616"/>
    <w:rsid w:val="00AF6D81"/>
    <w:rsid w:val="00AF6DFB"/>
    <w:rsid w:val="00B0112D"/>
    <w:rsid w:val="00B03BA2"/>
    <w:rsid w:val="00B05F5C"/>
    <w:rsid w:val="00B062F7"/>
    <w:rsid w:val="00B0661F"/>
    <w:rsid w:val="00B079F5"/>
    <w:rsid w:val="00B106BD"/>
    <w:rsid w:val="00B1378D"/>
    <w:rsid w:val="00B15E06"/>
    <w:rsid w:val="00B1751F"/>
    <w:rsid w:val="00B17F89"/>
    <w:rsid w:val="00B20411"/>
    <w:rsid w:val="00B212BE"/>
    <w:rsid w:val="00B22723"/>
    <w:rsid w:val="00B238EA"/>
    <w:rsid w:val="00B23E1C"/>
    <w:rsid w:val="00B2711D"/>
    <w:rsid w:val="00B27CF2"/>
    <w:rsid w:val="00B31536"/>
    <w:rsid w:val="00B31D00"/>
    <w:rsid w:val="00B335E4"/>
    <w:rsid w:val="00B35322"/>
    <w:rsid w:val="00B36861"/>
    <w:rsid w:val="00B41B3E"/>
    <w:rsid w:val="00B42B50"/>
    <w:rsid w:val="00B4335E"/>
    <w:rsid w:val="00B47644"/>
    <w:rsid w:val="00B53916"/>
    <w:rsid w:val="00B5423A"/>
    <w:rsid w:val="00B5440A"/>
    <w:rsid w:val="00B5504C"/>
    <w:rsid w:val="00B63387"/>
    <w:rsid w:val="00B63593"/>
    <w:rsid w:val="00B638DF"/>
    <w:rsid w:val="00B63EFF"/>
    <w:rsid w:val="00B6594A"/>
    <w:rsid w:val="00B67A27"/>
    <w:rsid w:val="00B67D28"/>
    <w:rsid w:val="00B72F45"/>
    <w:rsid w:val="00B73CDE"/>
    <w:rsid w:val="00B73E43"/>
    <w:rsid w:val="00B75324"/>
    <w:rsid w:val="00B75509"/>
    <w:rsid w:val="00B76B38"/>
    <w:rsid w:val="00B77C3C"/>
    <w:rsid w:val="00B806D4"/>
    <w:rsid w:val="00B809CC"/>
    <w:rsid w:val="00B82BB4"/>
    <w:rsid w:val="00B85F4D"/>
    <w:rsid w:val="00B86081"/>
    <w:rsid w:val="00B86C77"/>
    <w:rsid w:val="00B904B3"/>
    <w:rsid w:val="00B91FC0"/>
    <w:rsid w:val="00B9295A"/>
    <w:rsid w:val="00B93EA2"/>
    <w:rsid w:val="00B9404E"/>
    <w:rsid w:val="00B943CA"/>
    <w:rsid w:val="00B95790"/>
    <w:rsid w:val="00B95F68"/>
    <w:rsid w:val="00B96E82"/>
    <w:rsid w:val="00BA0CAC"/>
    <w:rsid w:val="00BA29FE"/>
    <w:rsid w:val="00BA40B4"/>
    <w:rsid w:val="00BA41A5"/>
    <w:rsid w:val="00BA64D2"/>
    <w:rsid w:val="00BB08CE"/>
    <w:rsid w:val="00BB0AD5"/>
    <w:rsid w:val="00BB0E67"/>
    <w:rsid w:val="00BB19F9"/>
    <w:rsid w:val="00BB1EB1"/>
    <w:rsid w:val="00BB2F3D"/>
    <w:rsid w:val="00BB3515"/>
    <w:rsid w:val="00BB4569"/>
    <w:rsid w:val="00BB4F87"/>
    <w:rsid w:val="00BB5C7F"/>
    <w:rsid w:val="00BB6013"/>
    <w:rsid w:val="00BB7BF1"/>
    <w:rsid w:val="00BB7F8F"/>
    <w:rsid w:val="00BC0DE3"/>
    <w:rsid w:val="00BC12A5"/>
    <w:rsid w:val="00BC1F62"/>
    <w:rsid w:val="00BC67A1"/>
    <w:rsid w:val="00BC7668"/>
    <w:rsid w:val="00BC7C8E"/>
    <w:rsid w:val="00BD0D70"/>
    <w:rsid w:val="00BD1830"/>
    <w:rsid w:val="00BD22DA"/>
    <w:rsid w:val="00BD4941"/>
    <w:rsid w:val="00BD7A55"/>
    <w:rsid w:val="00BE070A"/>
    <w:rsid w:val="00BE4BF4"/>
    <w:rsid w:val="00BE5773"/>
    <w:rsid w:val="00BE6A16"/>
    <w:rsid w:val="00BF1639"/>
    <w:rsid w:val="00BF28E9"/>
    <w:rsid w:val="00BF2BA7"/>
    <w:rsid w:val="00BF41C5"/>
    <w:rsid w:val="00BF65B2"/>
    <w:rsid w:val="00BF7BA8"/>
    <w:rsid w:val="00C0050E"/>
    <w:rsid w:val="00C00974"/>
    <w:rsid w:val="00C029EC"/>
    <w:rsid w:val="00C02CE5"/>
    <w:rsid w:val="00C03825"/>
    <w:rsid w:val="00C050CC"/>
    <w:rsid w:val="00C05966"/>
    <w:rsid w:val="00C06E7F"/>
    <w:rsid w:val="00C102A3"/>
    <w:rsid w:val="00C113F5"/>
    <w:rsid w:val="00C11A72"/>
    <w:rsid w:val="00C124D5"/>
    <w:rsid w:val="00C1270E"/>
    <w:rsid w:val="00C1705C"/>
    <w:rsid w:val="00C1778A"/>
    <w:rsid w:val="00C20A04"/>
    <w:rsid w:val="00C22B1F"/>
    <w:rsid w:val="00C23F41"/>
    <w:rsid w:val="00C25F10"/>
    <w:rsid w:val="00C2648A"/>
    <w:rsid w:val="00C27991"/>
    <w:rsid w:val="00C27E32"/>
    <w:rsid w:val="00C342CF"/>
    <w:rsid w:val="00C35C21"/>
    <w:rsid w:val="00C367DE"/>
    <w:rsid w:val="00C367E3"/>
    <w:rsid w:val="00C415BA"/>
    <w:rsid w:val="00C41F82"/>
    <w:rsid w:val="00C42522"/>
    <w:rsid w:val="00C43A4D"/>
    <w:rsid w:val="00C451C1"/>
    <w:rsid w:val="00C45642"/>
    <w:rsid w:val="00C46674"/>
    <w:rsid w:val="00C46F07"/>
    <w:rsid w:val="00C478E8"/>
    <w:rsid w:val="00C51230"/>
    <w:rsid w:val="00C51538"/>
    <w:rsid w:val="00C51DA7"/>
    <w:rsid w:val="00C5254B"/>
    <w:rsid w:val="00C53675"/>
    <w:rsid w:val="00C53F0F"/>
    <w:rsid w:val="00C549EA"/>
    <w:rsid w:val="00C55230"/>
    <w:rsid w:val="00C55D89"/>
    <w:rsid w:val="00C57FDE"/>
    <w:rsid w:val="00C602FD"/>
    <w:rsid w:val="00C63693"/>
    <w:rsid w:val="00C66149"/>
    <w:rsid w:val="00C66A45"/>
    <w:rsid w:val="00C72BD4"/>
    <w:rsid w:val="00C72F91"/>
    <w:rsid w:val="00C75780"/>
    <w:rsid w:val="00C76DB1"/>
    <w:rsid w:val="00C7774D"/>
    <w:rsid w:val="00C80124"/>
    <w:rsid w:val="00C8096F"/>
    <w:rsid w:val="00C81A45"/>
    <w:rsid w:val="00C81E22"/>
    <w:rsid w:val="00C81FED"/>
    <w:rsid w:val="00C82AF6"/>
    <w:rsid w:val="00C841E8"/>
    <w:rsid w:val="00C84E3C"/>
    <w:rsid w:val="00C91943"/>
    <w:rsid w:val="00C92340"/>
    <w:rsid w:val="00C92C2E"/>
    <w:rsid w:val="00C92E47"/>
    <w:rsid w:val="00C93E2A"/>
    <w:rsid w:val="00C94D17"/>
    <w:rsid w:val="00C95256"/>
    <w:rsid w:val="00C96122"/>
    <w:rsid w:val="00C97525"/>
    <w:rsid w:val="00CA0215"/>
    <w:rsid w:val="00CA05ED"/>
    <w:rsid w:val="00CA33BD"/>
    <w:rsid w:val="00CA3F9F"/>
    <w:rsid w:val="00CA4F52"/>
    <w:rsid w:val="00CA51AD"/>
    <w:rsid w:val="00CA5815"/>
    <w:rsid w:val="00CA598D"/>
    <w:rsid w:val="00CA6003"/>
    <w:rsid w:val="00CA7185"/>
    <w:rsid w:val="00CB0350"/>
    <w:rsid w:val="00CB1335"/>
    <w:rsid w:val="00CB2224"/>
    <w:rsid w:val="00CB3B35"/>
    <w:rsid w:val="00CB4056"/>
    <w:rsid w:val="00CB6B5A"/>
    <w:rsid w:val="00CB6B9F"/>
    <w:rsid w:val="00CC3B5C"/>
    <w:rsid w:val="00CC3D1B"/>
    <w:rsid w:val="00CC4F08"/>
    <w:rsid w:val="00CC6B9B"/>
    <w:rsid w:val="00CD1837"/>
    <w:rsid w:val="00CD2060"/>
    <w:rsid w:val="00CD4262"/>
    <w:rsid w:val="00CD79C7"/>
    <w:rsid w:val="00CE5220"/>
    <w:rsid w:val="00CE694B"/>
    <w:rsid w:val="00CE6C6A"/>
    <w:rsid w:val="00CF1242"/>
    <w:rsid w:val="00CF2026"/>
    <w:rsid w:val="00CF2527"/>
    <w:rsid w:val="00CF41C0"/>
    <w:rsid w:val="00CF4BBC"/>
    <w:rsid w:val="00CF5728"/>
    <w:rsid w:val="00CF649F"/>
    <w:rsid w:val="00CF676C"/>
    <w:rsid w:val="00CF6BF0"/>
    <w:rsid w:val="00CF6C4D"/>
    <w:rsid w:val="00CF7123"/>
    <w:rsid w:val="00CF71BE"/>
    <w:rsid w:val="00CF7708"/>
    <w:rsid w:val="00CF7E92"/>
    <w:rsid w:val="00D018CE"/>
    <w:rsid w:val="00D01BC9"/>
    <w:rsid w:val="00D01BEE"/>
    <w:rsid w:val="00D02B32"/>
    <w:rsid w:val="00D02D54"/>
    <w:rsid w:val="00D031E7"/>
    <w:rsid w:val="00D05667"/>
    <w:rsid w:val="00D065D1"/>
    <w:rsid w:val="00D06B78"/>
    <w:rsid w:val="00D07409"/>
    <w:rsid w:val="00D07432"/>
    <w:rsid w:val="00D10849"/>
    <w:rsid w:val="00D14CE6"/>
    <w:rsid w:val="00D15056"/>
    <w:rsid w:val="00D16569"/>
    <w:rsid w:val="00D170C6"/>
    <w:rsid w:val="00D17D88"/>
    <w:rsid w:val="00D213FF"/>
    <w:rsid w:val="00D2397F"/>
    <w:rsid w:val="00D24B73"/>
    <w:rsid w:val="00D2567A"/>
    <w:rsid w:val="00D25778"/>
    <w:rsid w:val="00D25802"/>
    <w:rsid w:val="00D31C86"/>
    <w:rsid w:val="00D338AA"/>
    <w:rsid w:val="00D357DC"/>
    <w:rsid w:val="00D35BF1"/>
    <w:rsid w:val="00D37C72"/>
    <w:rsid w:val="00D37E3C"/>
    <w:rsid w:val="00D408F1"/>
    <w:rsid w:val="00D40E3A"/>
    <w:rsid w:val="00D4332E"/>
    <w:rsid w:val="00D43924"/>
    <w:rsid w:val="00D45118"/>
    <w:rsid w:val="00D4590A"/>
    <w:rsid w:val="00D46323"/>
    <w:rsid w:val="00D466CC"/>
    <w:rsid w:val="00D47D6D"/>
    <w:rsid w:val="00D47DC6"/>
    <w:rsid w:val="00D47DF4"/>
    <w:rsid w:val="00D5005B"/>
    <w:rsid w:val="00D5110E"/>
    <w:rsid w:val="00D51806"/>
    <w:rsid w:val="00D521F6"/>
    <w:rsid w:val="00D523D3"/>
    <w:rsid w:val="00D52725"/>
    <w:rsid w:val="00D54349"/>
    <w:rsid w:val="00D54870"/>
    <w:rsid w:val="00D55247"/>
    <w:rsid w:val="00D56BB3"/>
    <w:rsid w:val="00D57ABD"/>
    <w:rsid w:val="00D6069F"/>
    <w:rsid w:val="00D629FE"/>
    <w:rsid w:val="00D630AF"/>
    <w:rsid w:val="00D6330D"/>
    <w:rsid w:val="00D6374F"/>
    <w:rsid w:val="00D66001"/>
    <w:rsid w:val="00D73033"/>
    <w:rsid w:val="00D74CEA"/>
    <w:rsid w:val="00D75088"/>
    <w:rsid w:val="00D76E5F"/>
    <w:rsid w:val="00D8182D"/>
    <w:rsid w:val="00D81D1F"/>
    <w:rsid w:val="00D82F4F"/>
    <w:rsid w:val="00D83CE5"/>
    <w:rsid w:val="00D84171"/>
    <w:rsid w:val="00D84A3B"/>
    <w:rsid w:val="00D87B2C"/>
    <w:rsid w:val="00D90D9B"/>
    <w:rsid w:val="00D91026"/>
    <w:rsid w:val="00D96CF3"/>
    <w:rsid w:val="00D96E3A"/>
    <w:rsid w:val="00DA02CC"/>
    <w:rsid w:val="00DA27EE"/>
    <w:rsid w:val="00DA4027"/>
    <w:rsid w:val="00DA421F"/>
    <w:rsid w:val="00DA4950"/>
    <w:rsid w:val="00DA77C4"/>
    <w:rsid w:val="00DA7ADB"/>
    <w:rsid w:val="00DA7CE4"/>
    <w:rsid w:val="00DB52CA"/>
    <w:rsid w:val="00DB71DA"/>
    <w:rsid w:val="00DC309C"/>
    <w:rsid w:val="00DC5056"/>
    <w:rsid w:val="00DC572E"/>
    <w:rsid w:val="00DD1688"/>
    <w:rsid w:val="00DD2716"/>
    <w:rsid w:val="00DD2947"/>
    <w:rsid w:val="00DD409A"/>
    <w:rsid w:val="00DD44E3"/>
    <w:rsid w:val="00DD5203"/>
    <w:rsid w:val="00DE2C32"/>
    <w:rsid w:val="00DE2E88"/>
    <w:rsid w:val="00DE4137"/>
    <w:rsid w:val="00DE4468"/>
    <w:rsid w:val="00DE4572"/>
    <w:rsid w:val="00DE46CA"/>
    <w:rsid w:val="00DE47DC"/>
    <w:rsid w:val="00DE5961"/>
    <w:rsid w:val="00DE6ECA"/>
    <w:rsid w:val="00DF0EEC"/>
    <w:rsid w:val="00DF3FCB"/>
    <w:rsid w:val="00DF7C28"/>
    <w:rsid w:val="00E0030D"/>
    <w:rsid w:val="00E028A2"/>
    <w:rsid w:val="00E03CC4"/>
    <w:rsid w:val="00E05393"/>
    <w:rsid w:val="00E05956"/>
    <w:rsid w:val="00E05E53"/>
    <w:rsid w:val="00E07DF5"/>
    <w:rsid w:val="00E11A1B"/>
    <w:rsid w:val="00E141EA"/>
    <w:rsid w:val="00E16E71"/>
    <w:rsid w:val="00E1785B"/>
    <w:rsid w:val="00E2161D"/>
    <w:rsid w:val="00E218FD"/>
    <w:rsid w:val="00E222BD"/>
    <w:rsid w:val="00E22ADA"/>
    <w:rsid w:val="00E22F8D"/>
    <w:rsid w:val="00E23871"/>
    <w:rsid w:val="00E25892"/>
    <w:rsid w:val="00E30132"/>
    <w:rsid w:val="00E30B7F"/>
    <w:rsid w:val="00E318CA"/>
    <w:rsid w:val="00E32143"/>
    <w:rsid w:val="00E34736"/>
    <w:rsid w:val="00E3626C"/>
    <w:rsid w:val="00E36CBD"/>
    <w:rsid w:val="00E37203"/>
    <w:rsid w:val="00E4157E"/>
    <w:rsid w:val="00E41D10"/>
    <w:rsid w:val="00E43257"/>
    <w:rsid w:val="00E45204"/>
    <w:rsid w:val="00E468DB"/>
    <w:rsid w:val="00E46F84"/>
    <w:rsid w:val="00E50866"/>
    <w:rsid w:val="00E50A4A"/>
    <w:rsid w:val="00E554AB"/>
    <w:rsid w:val="00E55CAD"/>
    <w:rsid w:val="00E567C0"/>
    <w:rsid w:val="00E56CE6"/>
    <w:rsid w:val="00E577B6"/>
    <w:rsid w:val="00E61683"/>
    <w:rsid w:val="00E64A86"/>
    <w:rsid w:val="00E64E4C"/>
    <w:rsid w:val="00E65004"/>
    <w:rsid w:val="00E65A0B"/>
    <w:rsid w:val="00E67774"/>
    <w:rsid w:val="00E72028"/>
    <w:rsid w:val="00E73434"/>
    <w:rsid w:val="00E7347B"/>
    <w:rsid w:val="00E75AFF"/>
    <w:rsid w:val="00E75DF5"/>
    <w:rsid w:val="00E763A2"/>
    <w:rsid w:val="00E76878"/>
    <w:rsid w:val="00E76B38"/>
    <w:rsid w:val="00E770BA"/>
    <w:rsid w:val="00E772CB"/>
    <w:rsid w:val="00E8031E"/>
    <w:rsid w:val="00E8294C"/>
    <w:rsid w:val="00E832EB"/>
    <w:rsid w:val="00E84EF9"/>
    <w:rsid w:val="00E85560"/>
    <w:rsid w:val="00E858C9"/>
    <w:rsid w:val="00E90131"/>
    <w:rsid w:val="00E939CE"/>
    <w:rsid w:val="00E95F29"/>
    <w:rsid w:val="00E96A55"/>
    <w:rsid w:val="00E96F21"/>
    <w:rsid w:val="00E97E6C"/>
    <w:rsid w:val="00EA0418"/>
    <w:rsid w:val="00EA6148"/>
    <w:rsid w:val="00EA6C3A"/>
    <w:rsid w:val="00EA7196"/>
    <w:rsid w:val="00EB1DDD"/>
    <w:rsid w:val="00EB2A6E"/>
    <w:rsid w:val="00EB447D"/>
    <w:rsid w:val="00EB4FF2"/>
    <w:rsid w:val="00EB5429"/>
    <w:rsid w:val="00EB60D3"/>
    <w:rsid w:val="00EB72C1"/>
    <w:rsid w:val="00EC1F32"/>
    <w:rsid w:val="00EC5388"/>
    <w:rsid w:val="00ED063D"/>
    <w:rsid w:val="00ED512A"/>
    <w:rsid w:val="00ED68F6"/>
    <w:rsid w:val="00ED6CAD"/>
    <w:rsid w:val="00ED6D88"/>
    <w:rsid w:val="00EE0F7C"/>
    <w:rsid w:val="00EE1715"/>
    <w:rsid w:val="00EE3F2A"/>
    <w:rsid w:val="00EE6612"/>
    <w:rsid w:val="00EE7FDE"/>
    <w:rsid w:val="00EF0112"/>
    <w:rsid w:val="00EF158F"/>
    <w:rsid w:val="00EF2E98"/>
    <w:rsid w:val="00EF3894"/>
    <w:rsid w:val="00EF49F5"/>
    <w:rsid w:val="00EF6FA4"/>
    <w:rsid w:val="00EF7434"/>
    <w:rsid w:val="00EF7B9F"/>
    <w:rsid w:val="00F01562"/>
    <w:rsid w:val="00F01998"/>
    <w:rsid w:val="00F02D78"/>
    <w:rsid w:val="00F030C7"/>
    <w:rsid w:val="00F0319B"/>
    <w:rsid w:val="00F10B4F"/>
    <w:rsid w:val="00F115D5"/>
    <w:rsid w:val="00F11C2A"/>
    <w:rsid w:val="00F15198"/>
    <w:rsid w:val="00F16E53"/>
    <w:rsid w:val="00F17E5A"/>
    <w:rsid w:val="00F20040"/>
    <w:rsid w:val="00F21247"/>
    <w:rsid w:val="00F22223"/>
    <w:rsid w:val="00F22CA7"/>
    <w:rsid w:val="00F23382"/>
    <w:rsid w:val="00F2503E"/>
    <w:rsid w:val="00F25BC8"/>
    <w:rsid w:val="00F27043"/>
    <w:rsid w:val="00F27146"/>
    <w:rsid w:val="00F3204F"/>
    <w:rsid w:val="00F33589"/>
    <w:rsid w:val="00F33BD1"/>
    <w:rsid w:val="00F344FE"/>
    <w:rsid w:val="00F34B5B"/>
    <w:rsid w:val="00F35AF2"/>
    <w:rsid w:val="00F431B6"/>
    <w:rsid w:val="00F43859"/>
    <w:rsid w:val="00F43FB4"/>
    <w:rsid w:val="00F45D61"/>
    <w:rsid w:val="00F46CA0"/>
    <w:rsid w:val="00F508CC"/>
    <w:rsid w:val="00F526FB"/>
    <w:rsid w:val="00F54C65"/>
    <w:rsid w:val="00F57E72"/>
    <w:rsid w:val="00F6009B"/>
    <w:rsid w:val="00F60EC6"/>
    <w:rsid w:val="00F63152"/>
    <w:rsid w:val="00F63180"/>
    <w:rsid w:val="00F643FC"/>
    <w:rsid w:val="00F66114"/>
    <w:rsid w:val="00F667DF"/>
    <w:rsid w:val="00F70EC1"/>
    <w:rsid w:val="00F76043"/>
    <w:rsid w:val="00F7612C"/>
    <w:rsid w:val="00F7624E"/>
    <w:rsid w:val="00F7657F"/>
    <w:rsid w:val="00F81C63"/>
    <w:rsid w:val="00F82483"/>
    <w:rsid w:val="00F82607"/>
    <w:rsid w:val="00F84B56"/>
    <w:rsid w:val="00F8540B"/>
    <w:rsid w:val="00F87532"/>
    <w:rsid w:val="00F87708"/>
    <w:rsid w:val="00F9257E"/>
    <w:rsid w:val="00F95030"/>
    <w:rsid w:val="00F95469"/>
    <w:rsid w:val="00FA0CB1"/>
    <w:rsid w:val="00FA10D3"/>
    <w:rsid w:val="00FA16AC"/>
    <w:rsid w:val="00FA1FFF"/>
    <w:rsid w:val="00FA2539"/>
    <w:rsid w:val="00FA26C2"/>
    <w:rsid w:val="00FA27A6"/>
    <w:rsid w:val="00FA3A0C"/>
    <w:rsid w:val="00FA5C4B"/>
    <w:rsid w:val="00FA6294"/>
    <w:rsid w:val="00FB0AAA"/>
    <w:rsid w:val="00FB135A"/>
    <w:rsid w:val="00FB15DD"/>
    <w:rsid w:val="00FB5DA2"/>
    <w:rsid w:val="00FB644B"/>
    <w:rsid w:val="00FB6A1C"/>
    <w:rsid w:val="00FC2CDD"/>
    <w:rsid w:val="00FC2D3E"/>
    <w:rsid w:val="00FC2EDB"/>
    <w:rsid w:val="00FC2FF5"/>
    <w:rsid w:val="00FC3CD0"/>
    <w:rsid w:val="00FC6C96"/>
    <w:rsid w:val="00FC7366"/>
    <w:rsid w:val="00FD2FAD"/>
    <w:rsid w:val="00FD31FC"/>
    <w:rsid w:val="00FD3F9A"/>
    <w:rsid w:val="00FD61E8"/>
    <w:rsid w:val="00FE0CF8"/>
    <w:rsid w:val="00FE0D2E"/>
    <w:rsid w:val="00FE1BAD"/>
    <w:rsid w:val="00FE3370"/>
    <w:rsid w:val="00FE33B0"/>
    <w:rsid w:val="00FE36EF"/>
    <w:rsid w:val="00FE3AE3"/>
    <w:rsid w:val="00FE403B"/>
    <w:rsid w:val="00FF30FE"/>
    <w:rsid w:val="00FF419F"/>
    <w:rsid w:val="00FF4ECB"/>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A5643B8"/>
  <w15:docId w15:val="{B25110F2-25AB-4711-83DC-720F1120392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10B6D"/>
    <w:pPr>
      <w:spacing w:after="200" w:line="276" w:lineRule="auto"/>
    </w:pPr>
    <w:rPr>
      <w:sz w:val="22"/>
      <w:szCs w:val="22"/>
      <w:lang w:eastAsia="en-US"/>
    </w:rPr>
  </w:style>
  <w:style w:type="paragraph" w:styleId="Heading1">
    <w:name w:val="heading 1"/>
    <w:basedOn w:val="Normal"/>
    <w:next w:val="Normal"/>
    <w:link w:val="Heading1Char"/>
    <w:qFormat/>
    <w:rsid w:val="00851419"/>
    <w:pPr>
      <w:spacing w:after="0" w:line="240" w:lineRule="auto"/>
      <w:ind w:right="254"/>
      <w:outlineLvl w:val="0"/>
    </w:pPr>
    <w:rPr>
      <w:rFonts w:eastAsia="MS Mincho"/>
      <w:color w:val="920075"/>
      <w:sz w:val="48"/>
      <w:szCs w:val="48"/>
    </w:rPr>
  </w:style>
  <w:style w:type="paragraph" w:styleId="Heading2">
    <w:name w:val="heading 2"/>
    <w:basedOn w:val="Normal"/>
    <w:next w:val="Normal"/>
    <w:link w:val="Heading2Char"/>
    <w:uiPriority w:val="9"/>
    <w:qFormat/>
    <w:rsid w:val="00851419"/>
    <w:pPr>
      <w:spacing w:before="120" w:after="120" w:line="240" w:lineRule="auto"/>
      <w:ind w:right="254"/>
      <w:outlineLvl w:val="1"/>
    </w:pPr>
    <w:rPr>
      <w:rFonts w:eastAsia="MS Mincho"/>
      <w:color w:val="920075"/>
      <w:sz w:val="40"/>
      <w:szCs w:val="40"/>
    </w:rPr>
  </w:style>
  <w:style w:type="paragraph" w:styleId="Heading3">
    <w:name w:val="heading 3"/>
    <w:basedOn w:val="Normal"/>
    <w:next w:val="Normal"/>
    <w:link w:val="Heading3Char"/>
    <w:uiPriority w:val="9"/>
    <w:qFormat/>
    <w:rsid w:val="00851419"/>
    <w:pPr>
      <w:spacing w:before="120" w:after="120" w:line="240" w:lineRule="auto"/>
      <w:ind w:right="254"/>
      <w:outlineLvl w:val="2"/>
    </w:pPr>
    <w:rPr>
      <w:rFonts w:eastAsia="MS Mincho"/>
      <w:b/>
      <w:color w:val="404040"/>
      <w:sz w:val="24"/>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51419"/>
    <w:pPr>
      <w:tabs>
        <w:tab w:val="center" w:pos="4513"/>
        <w:tab w:val="right" w:pos="9026"/>
      </w:tabs>
    </w:pPr>
  </w:style>
  <w:style w:type="character" w:customStyle="1" w:styleId="HeaderChar">
    <w:name w:val="Header Char"/>
    <w:link w:val="Header"/>
    <w:uiPriority w:val="99"/>
    <w:rsid w:val="00851419"/>
    <w:rPr>
      <w:sz w:val="22"/>
      <w:szCs w:val="22"/>
      <w:lang w:eastAsia="en-US"/>
    </w:rPr>
  </w:style>
  <w:style w:type="paragraph" w:styleId="Footer">
    <w:name w:val="footer"/>
    <w:basedOn w:val="Normal"/>
    <w:link w:val="FooterChar"/>
    <w:uiPriority w:val="99"/>
    <w:unhideWhenUsed/>
    <w:rsid w:val="00851419"/>
    <w:pPr>
      <w:tabs>
        <w:tab w:val="center" w:pos="4513"/>
        <w:tab w:val="right" w:pos="9026"/>
      </w:tabs>
    </w:pPr>
  </w:style>
  <w:style w:type="character" w:customStyle="1" w:styleId="FooterChar">
    <w:name w:val="Footer Char"/>
    <w:link w:val="Footer"/>
    <w:uiPriority w:val="99"/>
    <w:rsid w:val="00851419"/>
    <w:rPr>
      <w:sz w:val="22"/>
      <w:szCs w:val="22"/>
      <w:lang w:eastAsia="en-US"/>
    </w:rPr>
  </w:style>
  <w:style w:type="character" w:customStyle="1" w:styleId="Heading1Char">
    <w:name w:val="Heading 1 Char"/>
    <w:link w:val="Heading1"/>
    <w:rsid w:val="00851419"/>
    <w:rPr>
      <w:rFonts w:eastAsia="MS Mincho"/>
      <w:color w:val="920075"/>
      <w:sz w:val="48"/>
      <w:szCs w:val="48"/>
      <w:lang w:eastAsia="en-US"/>
    </w:rPr>
  </w:style>
  <w:style w:type="character" w:customStyle="1" w:styleId="Heading2Char">
    <w:name w:val="Heading 2 Char"/>
    <w:link w:val="Heading2"/>
    <w:uiPriority w:val="9"/>
    <w:rsid w:val="00851419"/>
    <w:rPr>
      <w:rFonts w:eastAsia="MS Mincho"/>
      <w:color w:val="920075"/>
      <w:sz w:val="40"/>
      <w:szCs w:val="40"/>
      <w:lang w:eastAsia="en-US"/>
    </w:rPr>
  </w:style>
  <w:style w:type="character" w:customStyle="1" w:styleId="Heading3Char">
    <w:name w:val="Heading 3 Char"/>
    <w:link w:val="Heading3"/>
    <w:rsid w:val="00851419"/>
    <w:rPr>
      <w:rFonts w:eastAsia="MS Mincho"/>
      <w:b/>
      <w:color w:val="404040"/>
      <w:sz w:val="24"/>
      <w:szCs w:val="28"/>
      <w:lang w:eastAsia="en-US"/>
    </w:rPr>
  </w:style>
  <w:style w:type="paragraph" w:styleId="Quote">
    <w:name w:val="Quote"/>
    <w:basedOn w:val="NoSpacing"/>
    <w:next w:val="Normal"/>
    <w:link w:val="QuoteChar"/>
    <w:uiPriority w:val="29"/>
    <w:qFormat/>
    <w:rsid w:val="00851419"/>
    <w:pPr>
      <w:ind w:right="254"/>
    </w:pPr>
    <w:rPr>
      <w:rFonts w:eastAsia="MS Mincho"/>
      <w:i/>
      <w:color w:val="920075"/>
    </w:rPr>
  </w:style>
  <w:style w:type="character" w:customStyle="1" w:styleId="QuoteChar">
    <w:name w:val="Quote Char"/>
    <w:link w:val="Quote"/>
    <w:uiPriority w:val="29"/>
    <w:rsid w:val="00851419"/>
    <w:rPr>
      <w:rFonts w:eastAsia="MS Mincho"/>
      <w:i/>
      <w:color w:val="920075"/>
      <w:sz w:val="22"/>
      <w:szCs w:val="22"/>
      <w:lang w:eastAsia="en-US"/>
    </w:rPr>
  </w:style>
  <w:style w:type="paragraph" w:styleId="NoSpacing">
    <w:name w:val="No Spacing"/>
    <w:uiPriority w:val="1"/>
    <w:qFormat/>
    <w:rsid w:val="00851419"/>
    <w:rPr>
      <w:sz w:val="22"/>
      <w:szCs w:val="22"/>
      <w:lang w:eastAsia="en-US"/>
    </w:rPr>
  </w:style>
  <w:style w:type="paragraph" w:customStyle="1" w:styleId="BodyText1">
    <w:name w:val="Body Text1"/>
    <w:link w:val="BodyText1Char"/>
    <w:qFormat/>
    <w:rsid w:val="00C20A04"/>
    <w:pPr>
      <w:tabs>
        <w:tab w:val="left" w:pos="426"/>
      </w:tabs>
      <w:spacing w:before="120" w:after="120"/>
      <w:ind w:right="255"/>
      <w:jc w:val="both"/>
    </w:pPr>
    <w:rPr>
      <w:rFonts w:eastAsia="MS Mincho" w:cs="Calibri"/>
      <w:color w:val="262626"/>
      <w:sz w:val="21"/>
      <w:szCs w:val="21"/>
      <w:lang w:eastAsia="en-US"/>
    </w:rPr>
  </w:style>
  <w:style w:type="table" w:styleId="TableGrid">
    <w:name w:val="Table Grid"/>
    <w:basedOn w:val="TableNormal"/>
    <w:uiPriority w:val="59"/>
    <w:rsid w:val="00C20A04"/>
    <w:pPr>
      <w:spacing w:before="120" w:after="120"/>
      <w:ind w:right="255"/>
      <w:jc w:val="both"/>
    </w:pPr>
    <w:rPr>
      <w:rFonts w:ascii="Cambria" w:eastAsia="MS Mincho" w:hAnsi="Cambria"/>
      <w:sz w:val="22"/>
      <w:szCs w:val="22"/>
      <w:lang w:val="en-US" w:eastAsia="en-US" w:bidi="en-US"/>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BalloonText">
    <w:name w:val="Balloon Text"/>
    <w:basedOn w:val="Normal"/>
    <w:link w:val="BalloonTextChar"/>
    <w:uiPriority w:val="99"/>
    <w:semiHidden/>
    <w:unhideWhenUsed/>
    <w:rsid w:val="00C20A04"/>
    <w:pPr>
      <w:spacing w:after="0" w:line="240" w:lineRule="auto"/>
    </w:pPr>
    <w:rPr>
      <w:rFonts w:ascii="Tahoma" w:hAnsi="Tahoma" w:cs="Tahoma"/>
      <w:sz w:val="16"/>
      <w:szCs w:val="16"/>
    </w:rPr>
  </w:style>
  <w:style w:type="character" w:customStyle="1" w:styleId="BalloonTextChar">
    <w:name w:val="Balloon Text Char"/>
    <w:link w:val="BalloonText"/>
    <w:uiPriority w:val="99"/>
    <w:semiHidden/>
    <w:rsid w:val="00C20A04"/>
    <w:rPr>
      <w:rFonts w:ascii="Tahoma" w:hAnsi="Tahoma" w:cs="Tahoma"/>
      <w:sz w:val="16"/>
      <w:szCs w:val="16"/>
      <w:lang w:eastAsia="en-US"/>
    </w:rPr>
  </w:style>
  <w:style w:type="character" w:styleId="PageNumber">
    <w:name w:val="page number"/>
    <w:uiPriority w:val="99"/>
    <w:semiHidden/>
    <w:unhideWhenUsed/>
    <w:rsid w:val="00A10545"/>
  </w:style>
  <w:style w:type="paragraph" w:styleId="PlainText">
    <w:name w:val="Plain Text"/>
    <w:basedOn w:val="Normal"/>
    <w:link w:val="PlainTextChar"/>
    <w:rsid w:val="00F25BC8"/>
    <w:pPr>
      <w:spacing w:after="0" w:line="240" w:lineRule="auto"/>
    </w:pPr>
    <w:rPr>
      <w:rFonts w:ascii="Courier" w:eastAsia="Times" w:hAnsi="Courier"/>
      <w:sz w:val="24"/>
      <w:szCs w:val="20"/>
      <w:lang w:eastAsia="en-AU"/>
    </w:rPr>
  </w:style>
  <w:style w:type="character" w:customStyle="1" w:styleId="PlainTextChar">
    <w:name w:val="Plain Text Char"/>
    <w:link w:val="PlainText"/>
    <w:rsid w:val="00F25BC8"/>
    <w:rPr>
      <w:rFonts w:ascii="Courier" w:eastAsia="Times" w:hAnsi="Courier"/>
      <w:sz w:val="24"/>
    </w:rPr>
  </w:style>
  <w:style w:type="paragraph" w:styleId="ListParagraph">
    <w:name w:val="List Paragraph"/>
    <w:basedOn w:val="Normal"/>
    <w:uiPriority w:val="34"/>
    <w:qFormat/>
    <w:rsid w:val="00340F64"/>
    <w:pPr>
      <w:spacing w:after="0" w:line="240" w:lineRule="auto"/>
      <w:ind w:left="720"/>
    </w:pPr>
    <w:rPr>
      <w:rFonts w:cs="Calibri"/>
    </w:rPr>
  </w:style>
  <w:style w:type="paragraph" w:styleId="Title">
    <w:name w:val="Title"/>
    <w:basedOn w:val="Normal"/>
    <w:next w:val="Normal"/>
    <w:link w:val="TitleChar"/>
    <w:uiPriority w:val="10"/>
    <w:qFormat/>
    <w:rsid w:val="006B48FD"/>
    <w:pPr>
      <w:keepLines/>
      <w:suppressAutoHyphens/>
      <w:spacing w:after="300" w:line="240" w:lineRule="auto"/>
      <w:contextualSpacing/>
    </w:pPr>
    <w:rPr>
      <w:rFonts w:eastAsia="MS Gothic"/>
      <w:color w:val="002F5F"/>
      <w:spacing w:val="5"/>
      <w:kern w:val="28"/>
      <w:sz w:val="52"/>
      <w:szCs w:val="52"/>
    </w:rPr>
  </w:style>
  <w:style w:type="character" w:customStyle="1" w:styleId="TitleChar">
    <w:name w:val="Title Char"/>
    <w:link w:val="Title"/>
    <w:uiPriority w:val="10"/>
    <w:rsid w:val="006B48FD"/>
    <w:rPr>
      <w:rFonts w:eastAsia="MS Gothic"/>
      <w:color w:val="002F5F"/>
      <w:spacing w:val="5"/>
      <w:kern w:val="28"/>
      <w:sz w:val="52"/>
      <w:szCs w:val="52"/>
      <w:lang w:eastAsia="en-US"/>
    </w:rPr>
  </w:style>
  <w:style w:type="character" w:customStyle="1" w:styleId="BodyText1Char">
    <w:name w:val="Body Text1 Char"/>
    <w:link w:val="BodyText1"/>
    <w:rsid w:val="00B1751F"/>
    <w:rPr>
      <w:rFonts w:eastAsia="MS Mincho" w:cs="Calibri"/>
      <w:color w:val="262626"/>
      <w:sz w:val="21"/>
      <w:szCs w:val="21"/>
      <w:lang w:eastAsia="en-US"/>
    </w:rPr>
  </w:style>
  <w:style w:type="paragraph" w:customStyle="1" w:styleId="tableBodytext">
    <w:name w:val="table Body text"/>
    <w:basedOn w:val="Normal"/>
    <w:link w:val="tableBodytextChar"/>
    <w:rsid w:val="0040395A"/>
    <w:pPr>
      <w:spacing w:before="60" w:after="60" w:line="240" w:lineRule="auto"/>
    </w:pPr>
    <w:rPr>
      <w:rFonts w:ascii="Arial" w:eastAsia="Times New Roman" w:hAnsi="Arial"/>
      <w:sz w:val="18"/>
      <w:szCs w:val="24"/>
    </w:rPr>
  </w:style>
  <w:style w:type="paragraph" w:customStyle="1" w:styleId="Tableheader">
    <w:name w:val="Table header"/>
    <w:basedOn w:val="Normal"/>
    <w:link w:val="TableheaderChar"/>
    <w:rsid w:val="0040395A"/>
    <w:pPr>
      <w:spacing w:before="160" w:after="120" w:line="240" w:lineRule="auto"/>
    </w:pPr>
    <w:rPr>
      <w:rFonts w:ascii="Arial" w:eastAsia="Times New Roman" w:hAnsi="Arial"/>
      <w:b/>
      <w:sz w:val="20"/>
      <w:szCs w:val="24"/>
    </w:rPr>
  </w:style>
  <w:style w:type="character" w:customStyle="1" w:styleId="tableBodytextChar">
    <w:name w:val="table Body text Char"/>
    <w:link w:val="tableBodytext"/>
    <w:rsid w:val="0040395A"/>
    <w:rPr>
      <w:rFonts w:ascii="Arial" w:eastAsia="Times New Roman" w:hAnsi="Arial"/>
      <w:sz w:val="18"/>
      <w:szCs w:val="24"/>
      <w:lang w:eastAsia="en-US"/>
    </w:rPr>
  </w:style>
  <w:style w:type="character" w:customStyle="1" w:styleId="TableheaderChar">
    <w:name w:val="Table header Char"/>
    <w:link w:val="Tableheader"/>
    <w:rsid w:val="0040395A"/>
    <w:rPr>
      <w:rFonts w:ascii="Arial" w:eastAsia="Times New Roman" w:hAnsi="Arial"/>
      <w:b/>
      <w:szCs w:val="24"/>
      <w:lang w:eastAsia="en-US"/>
    </w:rPr>
  </w:style>
  <w:style w:type="table" w:styleId="MediumShading1-Accent5">
    <w:name w:val="Medium Shading 1 Accent 5"/>
    <w:aliases w:val="Home Safety Check"/>
    <w:basedOn w:val="TableNormal"/>
    <w:uiPriority w:val="63"/>
    <w:rsid w:val="0040395A"/>
    <w:rPr>
      <w:rFonts w:asciiTheme="minorHAnsi" w:eastAsiaTheme="minorEastAsia" w:hAnsiTheme="minorHAnsi" w:cstheme="minorBidi"/>
      <w:sz w:val="24"/>
      <w:szCs w:val="24"/>
      <w:lang w:val="en-US" w:eastAsia="en-US"/>
    </w:rPr>
    <w:tblPr>
      <w:tblStyleRowBandSize w:val="1"/>
      <w:tblStyleColBandSize w:val="1"/>
      <w:tblBorders>
        <w:top w:val="single" w:sz="8" w:space="0" w:color="00B3C1"/>
        <w:left w:val="single" w:sz="8" w:space="0" w:color="00B3C1"/>
        <w:bottom w:val="single" w:sz="8" w:space="0" w:color="00B3C1"/>
        <w:right w:val="single" w:sz="8" w:space="0" w:color="00B3C1"/>
        <w:insideH w:val="single" w:sz="8" w:space="0" w:color="00B3C1"/>
      </w:tblBorders>
    </w:tblPr>
    <w:tcPr>
      <w:shd w:val="clear" w:color="auto" w:fill="auto"/>
    </w:tc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character" w:styleId="Hyperlink">
    <w:name w:val="Hyperlink"/>
    <w:basedOn w:val="DefaultParagraphFont"/>
    <w:uiPriority w:val="99"/>
    <w:unhideWhenUsed/>
    <w:rsid w:val="00693B50"/>
    <w:rPr>
      <w:color w:val="0000FF" w:themeColor="hyperlink"/>
      <w:u w:val="single"/>
    </w:rPr>
  </w:style>
  <w:style w:type="character" w:styleId="PlaceholderText">
    <w:name w:val="Placeholder Text"/>
    <w:basedOn w:val="DefaultParagraphFont"/>
    <w:uiPriority w:val="99"/>
    <w:semiHidden/>
    <w:rsid w:val="00B9295A"/>
    <w:rPr>
      <w:color w:val="808080"/>
    </w:rPr>
  </w:style>
  <w:style w:type="paragraph" w:styleId="Subtitle">
    <w:name w:val="Subtitle"/>
    <w:basedOn w:val="Normal"/>
    <w:next w:val="Normal"/>
    <w:link w:val="SubtitleChar"/>
    <w:uiPriority w:val="11"/>
    <w:qFormat/>
    <w:rsid w:val="00B9295A"/>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B9295A"/>
    <w:rPr>
      <w:rFonts w:asciiTheme="majorHAnsi" w:eastAsiaTheme="majorEastAsia" w:hAnsiTheme="majorHAnsi" w:cstheme="majorBidi"/>
      <w:i/>
      <w:iCs/>
      <w:color w:val="4F81BD" w:themeColor="accent1"/>
      <w:spacing w:val="15"/>
      <w:sz w:val="24"/>
      <w:szCs w:val="24"/>
      <w:lang w:eastAsia="en-US"/>
    </w:rPr>
  </w:style>
  <w:style w:type="character" w:styleId="CommentReference">
    <w:name w:val="annotation reference"/>
    <w:basedOn w:val="DefaultParagraphFont"/>
    <w:uiPriority w:val="99"/>
    <w:semiHidden/>
    <w:unhideWhenUsed/>
    <w:rsid w:val="00D40E3A"/>
    <w:rPr>
      <w:sz w:val="16"/>
      <w:szCs w:val="16"/>
    </w:rPr>
  </w:style>
  <w:style w:type="paragraph" w:styleId="CommentText">
    <w:name w:val="annotation text"/>
    <w:basedOn w:val="Normal"/>
    <w:link w:val="CommentTextChar"/>
    <w:uiPriority w:val="99"/>
    <w:unhideWhenUsed/>
    <w:rsid w:val="00D40E3A"/>
    <w:pPr>
      <w:spacing w:line="240" w:lineRule="auto"/>
    </w:pPr>
    <w:rPr>
      <w:sz w:val="20"/>
      <w:szCs w:val="20"/>
    </w:rPr>
  </w:style>
  <w:style w:type="character" w:customStyle="1" w:styleId="CommentTextChar">
    <w:name w:val="Comment Text Char"/>
    <w:basedOn w:val="DefaultParagraphFont"/>
    <w:link w:val="CommentText"/>
    <w:uiPriority w:val="99"/>
    <w:rsid w:val="00D40E3A"/>
    <w:rPr>
      <w:lang w:eastAsia="en-US"/>
    </w:rPr>
  </w:style>
  <w:style w:type="paragraph" w:styleId="CommentSubject">
    <w:name w:val="annotation subject"/>
    <w:basedOn w:val="CommentText"/>
    <w:next w:val="CommentText"/>
    <w:link w:val="CommentSubjectChar"/>
    <w:uiPriority w:val="99"/>
    <w:semiHidden/>
    <w:unhideWhenUsed/>
    <w:rsid w:val="00D40E3A"/>
    <w:rPr>
      <w:b/>
      <w:bCs/>
    </w:rPr>
  </w:style>
  <w:style w:type="character" w:customStyle="1" w:styleId="CommentSubjectChar">
    <w:name w:val="Comment Subject Char"/>
    <w:basedOn w:val="CommentTextChar"/>
    <w:link w:val="CommentSubject"/>
    <w:uiPriority w:val="99"/>
    <w:semiHidden/>
    <w:rsid w:val="00D40E3A"/>
    <w:rPr>
      <w:b/>
      <w:bCs/>
      <w:lang w:eastAsia="en-US"/>
    </w:rPr>
  </w:style>
  <w:style w:type="paragraph" w:styleId="Revision">
    <w:name w:val="Revision"/>
    <w:hidden/>
    <w:uiPriority w:val="99"/>
    <w:semiHidden/>
    <w:rsid w:val="00D8182D"/>
    <w:rPr>
      <w:sz w:val="22"/>
      <w:szCs w:val="22"/>
      <w:lang w:eastAsia="en-US"/>
    </w:rPr>
  </w:style>
  <w:style w:type="table" w:customStyle="1" w:styleId="TableGrid1">
    <w:name w:val="Table Grid1"/>
    <w:basedOn w:val="TableNormal"/>
    <w:next w:val="TableGrid"/>
    <w:uiPriority w:val="59"/>
    <w:rsid w:val="00C92C2E"/>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C92C2E"/>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358245">
      <w:bodyDiv w:val="1"/>
      <w:marLeft w:val="0"/>
      <w:marRight w:val="0"/>
      <w:marTop w:val="0"/>
      <w:marBottom w:val="0"/>
      <w:divBdr>
        <w:top w:val="none" w:sz="0" w:space="0" w:color="auto"/>
        <w:left w:val="none" w:sz="0" w:space="0" w:color="auto"/>
        <w:bottom w:val="none" w:sz="0" w:space="0" w:color="auto"/>
        <w:right w:val="none" w:sz="0" w:space="0" w:color="auto"/>
      </w:divBdr>
    </w:div>
    <w:div w:id="710543027">
      <w:bodyDiv w:val="1"/>
      <w:marLeft w:val="0"/>
      <w:marRight w:val="0"/>
      <w:marTop w:val="0"/>
      <w:marBottom w:val="0"/>
      <w:divBdr>
        <w:top w:val="none" w:sz="0" w:space="0" w:color="auto"/>
        <w:left w:val="none" w:sz="0" w:space="0" w:color="auto"/>
        <w:bottom w:val="none" w:sz="0" w:space="0" w:color="auto"/>
        <w:right w:val="none" w:sz="0" w:space="0" w:color="auto"/>
      </w:divBdr>
    </w:div>
    <w:div w:id="14283071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settings" Target="settings.xml"/><Relationship Id="rId18" Type="http://schemas.openxmlformats.org/officeDocument/2006/relationships/header" Target="header2.xml"/><Relationship Id="rId26" Type="http://schemas.openxmlformats.org/officeDocument/2006/relationships/hyperlink" Target="mailto:DCPCarerRegistrationGeneral@sa.gov.au" TargetMode="External"/><Relationship Id="rId3" Type="http://schemas.openxmlformats.org/officeDocument/2006/relationships/customXml" Target="../customXml/item3.xml"/><Relationship Id="rId21" Type="http://schemas.openxmlformats.org/officeDocument/2006/relationships/header" Target="header3.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styles" Target="styles.xml"/><Relationship Id="rId17" Type="http://schemas.openxmlformats.org/officeDocument/2006/relationships/header" Target="header1.xml"/><Relationship Id="rId25" Type="http://schemas.openxmlformats.org/officeDocument/2006/relationships/hyperlink" Target="mailto:DCPCarerRegistrationGeneral@sa.gov.au" TargetMode="External"/><Relationship Id="rId33" Type="http://schemas.openxmlformats.org/officeDocument/2006/relationships/footer" Target="footer6.xml"/><Relationship Id="rId2" Type="http://schemas.openxmlformats.org/officeDocument/2006/relationships/customXml" Target="../customXml/item2.xml"/><Relationship Id="rId16" Type="http://schemas.openxmlformats.org/officeDocument/2006/relationships/endnotes" Target="endnotes.xml"/><Relationship Id="rId20" Type="http://schemas.openxmlformats.org/officeDocument/2006/relationships/footer" Target="footer2.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numbering" Target="numbering.xml"/><Relationship Id="rId24" Type="http://schemas.openxmlformats.org/officeDocument/2006/relationships/hyperlink" Target="mailto:DCPCarerRegistrationGeneral@sa.gov.au" TargetMode="External"/><Relationship Id="rId32" Type="http://schemas.openxmlformats.org/officeDocument/2006/relationships/header" Target="header7.xml"/><Relationship Id="rId5" Type="http://schemas.openxmlformats.org/officeDocument/2006/relationships/customXml" Target="../customXml/item5.xml"/><Relationship Id="rId15" Type="http://schemas.openxmlformats.org/officeDocument/2006/relationships/footnotes" Target="footnotes.xml"/><Relationship Id="rId23" Type="http://schemas.openxmlformats.org/officeDocument/2006/relationships/header" Target="header4.xml"/><Relationship Id="rId28" Type="http://schemas.openxmlformats.org/officeDocument/2006/relationships/header" Target="header5.xml"/><Relationship Id="rId10" Type="http://schemas.openxmlformats.org/officeDocument/2006/relationships/customXml" Target="../customXml/item10.xml"/><Relationship Id="rId19" Type="http://schemas.openxmlformats.org/officeDocument/2006/relationships/footer" Target="footer1.xml"/><Relationship Id="rId31"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webSettings" Target="webSettings.xml"/><Relationship Id="rId22" Type="http://schemas.openxmlformats.org/officeDocument/2006/relationships/footer" Target="footer3.xml"/><Relationship Id="rId27" Type="http://schemas.openxmlformats.org/officeDocument/2006/relationships/hyperlink" Target="mailto:DCPCarerRegistrationGeneral@sa.gov.au" TargetMode="External"/><Relationship Id="rId30" Type="http://schemas.openxmlformats.org/officeDocument/2006/relationships/footer" Target="footer4.xml"/><Relationship Id="rId35" Type="http://schemas.openxmlformats.org/officeDocument/2006/relationships/theme" Target="theme/theme1.xml"/><Relationship Id="rId8" Type="http://schemas.openxmlformats.org/officeDocument/2006/relationships/customXml" Target="../customXml/item8.xml"/></Relationships>
</file>

<file path=word/_rels/head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g"/></Relationships>
</file>

<file path=word/_rels/header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g"/></Relationships>
</file>

<file path=word/_rels/header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me633597e5064e5b8ea5c127eca37e3c xmlns="50318633-9ac1-4d5b-a1e9-41e30a74143d">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3a8e01c8-79a4-44d2-a91d-00837e4da482</TermId>
        </TermInfo>
      </Terms>
    </me633597e5064e5b8ea5c127eca37e3c>
    <TaxCatchAll xmlns="50318633-9ac1-4d5b-a1e9-41e30a74143d">
      <Value>11</Value>
      <Value>27</Value>
    </TaxCatchAll>
    <Record_x0020_Number xmlns="37fc8065-1762-40c3-be83-c19b5381328a">D2025056785</Record_x0020_Number>
    <DCP_x0020_Record_x0020_Number xmlns="37fc8065-1762-40c3-be83-c19b5381328a">DCP-D2025056785</DCP_x0020_Record_x0020_Number>
    <MCP_x0020_Record_x0020_Number xmlns="37fc8065-1762-40c3-be83-c19b5381328a" xsi:nil="true"/>
    <Description_x0020__x0028_L_x0029_ xmlns="37fc8065-1762-40c3-be83-c19b5381328a" xsi:nil="true"/>
    <a2a43dcb5b8c4b719370fddd8fc1bc23 xmlns="50318633-9ac1-4d5b-a1e9-41e30a74143d">
      <Terms xmlns="http://schemas.microsoft.com/office/infopath/2007/PartnerControls"/>
    </a2a43dcb5b8c4b719370fddd8fc1bc23>
    <e25e79f71adc4e92864a2aafe4e0e312 xmlns="50318633-9ac1-4d5b-a1e9-41e30a74143d">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6407f257-e3bb-4e7a-ab81-d0c6fc02662f</TermId>
        </TermInfo>
      </Terms>
    </e25e79f71adc4e92864a2aafe4e0e312>
    <Related_x0020_Record xmlns="50318633-9ac1-4d5b-a1e9-41e30a74143d" xsi:nil="true"/>
  </documentManagement>
</p:properties>
</file>

<file path=customXml/item5.xml><?xml version="1.0" encoding="utf-8"?>
<?mso-contentType ?>
<SharedContentType xmlns="Microsoft.SharePoint.Taxonomy.ContentTypeSync" SourceId="9ff9f0b3-1151-49e6-bb49-abb6e8d41727" ContentTypeId="0x0101" PreviousValue="false"/>
</file>

<file path=customXml/item6.xml><?xml version="1.0" encoding="utf-8"?>
<?mso-contentType ?>
<SharedContentType xmlns="Microsoft.SharePoint.Taxonomy.ContentTypeSync" SourceId="9ff9f0b3-1151-49e6-bb49-abb6e8d41727" ContentTypeId="0x01010066DA737A0443BA4F8D07648DB5FEA874" PreviousValue="false"/>
</file>

<file path=customXml/item7.xml><?xml version="1.0" encoding="utf-8"?>
<?mso-contentType ?>
<spe:Receivers xmlns:spe="http://schemas.microsoft.com/sharepoint/events"/>
</file>

<file path=customXml/item8.xml><?xml version="1.0" encoding="utf-8"?>
<ct:contentTypeSchema xmlns:ct="http://schemas.microsoft.com/office/2006/metadata/contentType" xmlns:ma="http://schemas.microsoft.com/office/2006/metadata/properties/metaAttributes" ct:_="" ma:_="" ma:contentTypeName="CP Document" ma:contentTypeID="0x01010066DA737A0443BA4F8D07648DB5FEA87400023CC192C04B1E409E76A09039C167E2" ma:contentTypeVersion="364" ma:contentTypeDescription="Use for Word documents, PDFs and other uploaded documents" ma:contentTypeScope="" ma:versionID="13d6be7e51d1831626fef68660a88814">
  <xsd:schema xmlns:xsd="http://www.w3.org/2001/XMLSchema" xmlns:xs="http://www.w3.org/2001/XMLSchema" xmlns:p="http://schemas.microsoft.com/office/2006/metadata/properties" xmlns:ns2="37fc8065-1762-40c3-be83-c19b5381328a" xmlns:ns3="50318633-9ac1-4d5b-a1e9-41e30a74143d" targetNamespace="http://schemas.microsoft.com/office/2006/metadata/properties" ma:root="true" ma:fieldsID="697d883eff195d4344e4bd3b4272bb10" ns2:_="" ns3:_="">
    <xsd:import namespace="37fc8065-1762-40c3-be83-c19b5381328a"/>
    <xsd:import namespace="50318633-9ac1-4d5b-a1e9-41e30a74143d"/>
    <xsd:element name="properties">
      <xsd:complexType>
        <xsd:sequence>
          <xsd:element name="documentManagement">
            <xsd:complexType>
              <xsd:all>
                <xsd:element ref="ns2:Record_x0020_Number" minOccurs="0"/>
                <xsd:element ref="ns2:DCP_x0020_Record_x0020_Number" minOccurs="0"/>
                <xsd:element ref="ns2:Description_x0020__x0028_L_x0029_" minOccurs="0"/>
                <xsd:element ref="ns3:me633597e5064e5b8ea5c127eca37e3c" minOccurs="0"/>
                <xsd:element ref="ns3:TaxCatchAll" minOccurs="0"/>
                <xsd:element ref="ns3:TaxCatchAllLabel" minOccurs="0"/>
                <xsd:element ref="ns3:e25e79f71adc4e92864a2aafe4e0e312" minOccurs="0"/>
                <xsd:element ref="ns3:a2a43dcb5b8c4b719370fddd8fc1bc23" minOccurs="0"/>
                <xsd:element ref="ns3:_dlc_DocId" minOccurs="0"/>
                <xsd:element ref="ns3:_dlc_DocIdUrl" minOccurs="0"/>
                <xsd:element ref="ns3:_dlc_DocIdPersistId" minOccurs="0"/>
                <xsd:element ref="ns2:MCP_x0020_Record_x0020_Number" minOccurs="0"/>
                <xsd:element ref="ns3:Related_x0020_Recor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fc8065-1762-40c3-be83-c19b5381328a" elementFormDefault="qualified">
    <xsd:import namespace="http://schemas.microsoft.com/office/2006/documentManagement/types"/>
    <xsd:import namespace="http://schemas.microsoft.com/office/infopath/2007/PartnerControls"/>
    <xsd:element name="Record_x0020_Number" ma:index="2" nillable="true" ma:displayName="Record Number" ma:hidden="true" ma:internalName="Record_x0020_Number" ma:readOnly="false">
      <xsd:simpleType>
        <xsd:restriction base="dms:Text">
          <xsd:maxLength value="255"/>
        </xsd:restriction>
      </xsd:simpleType>
    </xsd:element>
    <xsd:element name="DCP_x0020_Record_x0020_Number" ma:index="3" nillable="true" ma:displayName="DCP Record Number" ma:description="Used for DCP Record number" ma:hidden="true" ma:internalName="DCP_x0020_Record_x0020_Number" ma:readOnly="false">
      <xsd:simpleType>
        <xsd:restriction base="dms:Text">
          <xsd:maxLength value="255"/>
        </xsd:restriction>
      </xsd:simpleType>
    </xsd:element>
    <xsd:element name="Description_x0020__x0028_L_x0029_" ma:index="7" nillable="true" ma:displayName="Details" ma:description="Use for further information about the document/file" ma:internalName="Description_x0020__x0028_L_x0029_">
      <xsd:simpleType>
        <xsd:restriction base="dms:Note"/>
      </xsd:simpleType>
    </xsd:element>
    <xsd:element name="MCP_x0020_Record_x0020_Number" ma:index="22" nillable="true" ma:displayName="MCP Record Number" ma:description="Use for Ministerial Record Number" ma:hidden="true" ma:internalName="MCP_x0020_Record_x0020_Number"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0318633-9ac1-4d5b-a1e9-41e30a74143d" elementFormDefault="qualified">
    <xsd:import namespace="http://schemas.microsoft.com/office/2006/documentManagement/types"/>
    <xsd:import namespace="http://schemas.microsoft.com/office/infopath/2007/PartnerControls"/>
    <xsd:element name="me633597e5064e5b8ea5c127eca37e3c" ma:index="9" ma:taxonomy="true" ma:internalName="me633597e5064e5b8ea5c127eca37e3c" ma:taxonomyFieldName="Security_x0020_Classification" ma:displayName="Security Classification" ma:readOnly="false" ma:default="27;#OFFICIAL|3a8e01c8-79a4-44d2-a91d-00837e4da482" ma:fieldId="{6e633597-e506-4e5b-8ea5-c127eca37e3c}" ma:sspId="9ff9f0b3-1151-49e6-bb49-abb6e8d41727" ma:termSetId="fb458553-abfe-4ab6-a7c9-37c02babc6c0"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f3e088b-cc52-4b3f-adfc-714479604079}" ma:internalName="TaxCatchAll" ma:showField="CatchAllData" ma:web="9de895da-a14f-4216-8ca6-f2ea7b59c40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f3e088b-cc52-4b3f-adfc-714479604079}" ma:internalName="TaxCatchAllLabel" ma:readOnly="true" ma:showField="CatchAllDataLabel" ma:web="9de895da-a14f-4216-8ca6-f2ea7b59c40a">
      <xsd:complexType>
        <xsd:complexContent>
          <xsd:extension base="dms:MultiChoiceLookup">
            <xsd:sequence>
              <xsd:element name="Value" type="dms:Lookup" maxOccurs="unbounded" minOccurs="0" nillable="true"/>
            </xsd:sequence>
          </xsd:extension>
        </xsd:complexContent>
      </xsd:complexType>
    </xsd:element>
    <xsd:element name="e25e79f71adc4e92864a2aafe4e0e312" ma:index="13" nillable="true" ma:taxonomy="true" ma:internalName="e25e79f71adc4e92864a2aafe4e0e312" ma:taxonomyFieldName="Document_x0020_Type" ma:displayName="Document Type" ma:readOnly="false" ma:default="" ma:fieldId="{e25e79f7-1adc-4e92-864a-2aafe4e0e312}" ma:sspId="9ff9f0b3-1151-49e6-bb49-abb6e8d41727" ma:termSetId="51e9f7e9-644e-467c-b4b9-a7e949aa8a1f" ma:anchorId="00000000-0000-0000-0000-000000000000" ma:open="false" ma:isKeyword="false">
      <xsd:complexType>
        <xsd:sequence>
          <xsd:element ref="pc:Terms" minOccurs="0" maxOccurs="1"/>
        </xsd:sequence>
      </xsd:complexType>
    </xsd:element>
    <xsd:element name="a2a43dcb5b8c4b719370fddd8fc1bc23" ma:index="15" nillable="true" ma:taxonomy="true" ma:internalName="a2a43dcb5b8c4b719370fddd8fc1bc23" ma:taxonomyFieldName="Business_x0020_Unit" ma:displayName="Business Unit" ma:default="" ma:fieldId="{a2a43dcb-5b8c-4b71-9370-fddd8fc1bc23}" ma:sspId="9ff9f0b3-1151-49e6-bb49-abb6e8d41727" ma:termSetId="0bd9f33e-0d72-4638-b47e-43e899b801d7" ma:anchorId="00000000-0000-0000-0000-000000000000" ma:open="false" ma:isKeyword="false">
      <xsd:complexType>
        <xsd:sequence>
          <xsd:element ref="pc:Terms" minOccurs="0" maxOccurs="1"/>
        </xsd:sequence>
      </xsd:complexType>
    </xsd:element>
    <xsd:element name="_dlc_DocId" ma:index="19" nillable="true" ma:displayName="Document ID Value" ma:description="The value of the document ID assigned to this item."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Persist ID" ma:description="Keep ID on add." ma:hidden="true" ma:internalName="_dlc_DocIdPersistId" ma:readOnly="true">
      <xsd:simpleType>
        <xsd:restriction base="dms:Boolean"/>
      </xsd:simpleType>
    </xsd:element>
    <xsd:element name="Related_x0020_Record" ma:index="23" nillable="true" ma:displayName="Related Record" ma:description="Use to Link files or documents to each other." ma:internalName="Related_x0020_Record">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customXsn xmlns="http://schemas.microsoft.com/office/2006/metadata/customXsn">
  <xsnLocation>https://dcpdigitalworkspace.adds.cp.sa.gov.au/sites/contenttypehub/_layouts/15/WopiFrame.aspx?sourcedoc={A62EADA9-C46E-4075-A6EE-7167FB93E61E}&amp;file=Corporate%20template.dotx&amp;action=default</xsnLocation>
  <cached>False</cached>
  <openByDefault>False</openByDefault>
  <xsnScope>https://dcpdigitalworkspace.adds.cp.sa.gov.au/sites/contenttypehub</xsnScope>
</customXsn>
</file>

<file path=customXml/item10.xml><?xml version="1.0" encoding="utf-8"?>
<p:properties xmlns:p="http://schemas.microsoft.com/office/2006/metadata/properties" xmlns:xsi="http://www.w3.org/2001/XMLSchema-instance" xmlns:pc="http://schemas.microsoft.com/office/infopath/2007/PartnerControls">
  <documentManagement>
    <Record_x0020_Number xmlns="37fc8065-1762-40c3-be83-c19b5381328a">D2025056785</Record_x0020_Number>
    <me633597e5064e5b8ea5c127eca37e3c xmlns="50318633-9ac1-4d5b-a1e9-41e30a74143d">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3a8e01c8-79a4-44d2-a91d-00837e4da482</TermId>
        </TermInfo>
      </Terms>
    </me633597e5064e5b8ea5c127eca37e3c>
    <Description_x0020__x0028_L_x0029_ xmlns="37fc8065-1762-40c3-be83-c19b5381328a" xsi:nil="true"/>
    <DCP_x0020_Record_x0020_Number xmlns="37fc8065-1762-40c3-be83-c19b5381328a">DCP-D2024127791</DCP_x0020_Record_x0020_Number>
    <a2a43dcb5b8c4b719370fddd8fc1bc23 xmlns="50318633-9ac1-4d5b-a1e9-41e30a74143d">
      <Terms xmlns="http://schemas.microsoft.com/office/infopath/2007/PartnerControls"/>
    </a2a43dcb5b8c4b719370fddd8fc1bc23>
    <TaxCatchAll xmlns="50318633-9ac1-4d5b-a1e9-41e30a74143d">
      <Value>11</Value>
      <Value>27</Value>
    </TaxCatchAll>
    <e25e79f71adc4e92864a2aafe4e0e312 xmlns="50318633-9ac1-4d5b-a1e9-41e30a74143d">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6407f257-e3bb-4e7a-ab81-d0c6fc02662f</TermId>
        </TermInfo>
      </Terms>
    </e25e79f71adc4e92864a2aafe4e0e312>
    <MCP_x0020_Record_x0020_Number xmlns="37fc8065-1762-40c3-be83-c19b5381328a" xsi:nil="true"/>
    <Related_x0020_Record xmlns="50318633-9ac1-4d5b-a1e9-41e30a74143d" xsi:nil="true"/>
  </documentManagement>
</p:properties>
</file>

<file path=customXml/itemProps1.xml><?xml version="1.0" encoding="utf-8"?>
<ds:datastoreItem xmlns:ds="http://schemas.openxmlformats.org/officeDocument/2006/customXml" ds:itemID="{AAE991A4-7305-4A85-859A-466E21575CEF}">
  <ds:schemaRefs>
    <ds:schemaRef ds:uri="http://schemas.microsoft.com/sharepoint/v3/contenttype/forms"/>
  </ds:schemaRefs>
</ds:datastoreItem>
</file>

<file path=customXml/itemProps2.xml><?xml version="1.0" encoding="utf-8"?>
<ds:datastoreItem xmlns:ds="http://schemas.openxmlformats.org/officeDocument/2006/customXml" ds:itemID="{9E6DB843-2DB4-4565-8A11-461D08C57BE0}">
  <ds:schemaRefs>
    <ds:schemaRef ds:uri="http://schemas.microsoft.com/sharepoint/v3/contenttype/forms"/>
  </ds:schemaRefs>
</ds:datastoreItem>
</file>

<file path=customXml/itemProps3.xml><?xml version="1.0" encoding="utf-8"?>
<ds:datastoreItem xmlns:ds="http://schemas.openxmlformats.org/officeDocument/2006/customXml" ds:itemID="{4A62B0FB-13CA-4A2D-B503-4530E4237813}">
  <ds:schemaRefs>
    <ds:schemaRef ds:uri="http://schemas.openxmlformats.org/officeDocument/2006/bibliography"/>
  </ds:schemaRefs>
</ds:datastoreItem>
</file>

<file path=customXml/itemProps4.xml><?xml version="1.0" encoding="utf-8"?>
<ds:datastoreItem xmlns:ds="http://schemas.openxmlformats.org/officeDocument/2006/customXml" ds:itemID="{40E0F232-96F4-4024-86FA-94FBDD937A41}">
  <ds:schemaRefs>
    <ds:schemaRef ds:uri="http://schemas.microsoft.com/office/2006/metadata/properties"/>
    <ds:schemaRef ds:uri="http://schemas.microsoft.com/office/infopath/2007/PartnerControls"/>
    <ds:schemaRef ds:uri="50318633-9ac1-4d5b-a1e9-41e30a74143d"/>
    <ds:schemaRef ds:uri="37fc8065-1762-40c3-be83-c19b5381328a"/>
  </ds:schemaRefs>
</ds:datastoreItem>
</file>

<file path=customXml/itemProps5.xml><?xml version="1.0" encoding="utf-8"?>
<ds:datastoreItem xmlns:ds="http://schemas.openxmlformats.org/officeDocument/2006/customXml" ds:itemID="{53F9402A-1B59-49BC-9066-C9D01001923F}">
  <ds:schemaRefs>
    <ds:schemaRef ds:uri="Microsoft.SharePoint.Taxonomy.ContentTypeSync"/>
  </ds:schemaRefs>
</ds:datastoreItem>
</file>

<file path=customXml/itemProps6.xml><?xml version="1.0" encoding="utf-8"?>
<ds:datastoreItem xmlns:ds="http://schemas.openxmlformats.org/officeDocument/2006/customXml" ds:itemID="{11FC514F-49BE-44FF-92A5-EFDEC1A8DC89}">
  <ds:schemaRefs>
    <ds:schemaRef ds:uri="Microsoft.SharePoint.Taxonomy.ContentTypeSync"/>
  </ds:schemaRefs>
</ds:datastoreItem>
</file>

<file path=customXml/itemProps7.xml><?xml version="1.0" encoding="utf-8"?>
<ds:datastoreItem xmlns:ds="http://schemas.openxmlformats.org/officeDocument/2006/customXml" ds:itemID="{6E777F50-0876-4192-9578-54D409A661DA}">
  <ds:schemaRefs>
    <ds:schemaRef ds:uri="http://schemas.microsoft.com/sharepoint/events"/>
  </ds:schemaRefs>
</ds:datastoreItem>
</file>

<file path=customXml/itemProps8.xml><?xml version="1.0" encoding="utf-8"?>
<ds:datastoreItem xmlns:ds="http://schemas.openxmlformats.org/officeDocument/2006/customXml" ds:itemID="{728158D4-9EE1-4EC8-A9EC-46942AF515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fc8065-1762-40c3-be83-c19b5381328a"/>
    <ds:schemaRef ds:uri="50318633-9ac1-4d5b-a1e9-41e30a7414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51A354BF-B015-4C2E-93E0-15B91B4B691C}">
  <ds:schemaRefs>
    <ds:schemaRef ds:uri="http://schemas.microsoft.com/office/2006/metadata/customXsn"/>
  </ds:schemaRefs>
</ds:datastoreItem>
</file>

<file path=customXml/itemProps10.xml><?xml version="1.0" encoding="utf-8"?>
<ds:datastoreItem xmlns:ds="http://schemas.openxmlformats.org/officeDocument/2006/customXml" ds:itemID="{F71D77C1-C454-482C-AB2F-FD0F977AD344}">
  <ds:schemaRefs>
    <ds:schemaRef ds:uri="http://schemas.microsoft.com/office/2006/metadata/properties"/>
    <ds:schemaRef ds:uri="http://schemas.microsoft.com/office/infopath/2007/PartnerControls"/>
    <ds:schemaRef ds:uri="37fc8065-1762-40c3-be83-c19b5381328a"/>
    <ds:schemaRef ds:uri="50318633-9ac1-4d5b-a1e9-41e30a74143d"/>
  </ds:schemaRefs>
</ds:datastoreItem>
</file>

<file path=docMetadata/LabelInfo.xml><?xml version="1.0" encoding="utf-8"?>
<clbl:labelList xmlns:clbl="http://schemas.microsoft.com/office/2020/mipLabelMetadata">
  <clbl:label id="{77274858-3b1d-4431-8679-d878f40e28fd}" enabled="1" method="Privileged" siteId="{bda528f7-fca9-432f-bc98-bd7e90d40906}" contentBits="3" removed="0"/>
</clbl:labelList>
</file>

<file path=docProps/app.xml><?xml version="1.0" encoding="utf-8"?>
<Properties xmlns="http://schemas.openxmlformats.org/officeDocument/2006/extended-properties" xmlns:vt="http://schemas.openxmlformats.org/officeDocument/2006/docPropsVTypes">
  <Template>Normal.dotm</Template>
  <TotalTime>14</TotalTime>
  <Pages>16</Pages>
  <Words>7200</Words>
  <Characters>41045</Characters>
  <Application>Microsoft Office Word</Application>
  <DocSecurity>0</DocSecurity>
  <Lines>342</Lines>
  <Paragraphs>96</Paragraphs>
  <ScaleCrop>false</ScaleCrop>
  <HeadingPairs>
    <vt:vector size="2" baseType="variant">
      <vt:variant>
        <vt:lpstr>Title</vt:lpstr>
      </vt:variant>
      <vt:variant>
        <vt:i4>1</vt:i4>
      </vt:variant>
    </vt:vector>
  </HeadingPairs>
  <TitlesOfParts>
    <vt:vector size="1" baseType="lpstr">
      <vt:lpstr>Carer assessment report - Kinship and specific child only</vt:lpstr>
    </vt:vector>
  </TitlesOfParts>
  <Company>Families SA Department for Families and Communities</Company>
  <LinksUpToDate>false</LinksUpToDate>
  <CharactersWithSpaces>48149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Carer assessment report - Kinship and specific child only</dc:title>
  <dc:creator>Marler, De-Anne</dc:creator>
  <cp:lastModifiedBy>Parkins, Jelena (DCP)</cp:lastModifiedBy>
  <cp:revision>5</cp:revision>
  <cp:lastPrinted>2018-09-03T08:33:00Z</cp:lastPrinted>
  <dcterms:created xsi:type="dcterms:W3CDTF">2025-05-13T02:15:00Z</dcterms:created>
  <dcterms:modified xsi:type="dcterms:W3CDTF">2025-05-15T02:53:00Z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3,6c8be08e,1db6edbf,148f19f2,7563ead6,7a55179,3a68a570</vt:lpwstr>
  </property>
  <property fmtid="{D5CDD505-2E9C-101B-9397-08002B2CF9AE}" pid="3" name="ClassificationContentMarkingHeaderFontProps">
    <vt:lpwstr>#a80000,12,Arial</vt:lpwstr>
  </property>
  <property fmtid="{D5CDD505-2E9C-101B-9397-08002B2CF9AE}" pid="4" name="ClassificationContentMarkingHeaderText">
    <vt:lpwstr>OFFICIAL</vt:lpwstr>
  </property>
  <property fmtid="{D5CDD505-2E9C-101B-9397-08002B2CF9AE}" pid="5" name="ClassificationContentMarkingFooterShapeIds">
    <vt:lpwstr>9,dbae115,34cb68cc,5aace3ca,5f6786f2,203d2019,6415285a</vt:lpwstr>
  </property>
  <property fmtid="{D5CDD505-2E9C-101B-9397-08002B2CF9AE}" pid="6" name="ClassificationContentMarkingFooterFontProps">
    <vt:lpwstr>#a80000,12,arial</vt:lpwstr>
  </property>
  <property fmtid="{D5CDD505-2E9C-101B-9397-08002B2CF9AE}" pid="7" name="ClassificationContentMarkingFooterText">
    <vt:lpwstr>OFFICIAL </vt:lpwstr>
  </property>
  <property fmtid="{D5CDD505-2E9C-101B-9397-08002B2CF9AE}" pid="8" name="ContentTypeId">
    <vt:lpwstr>0x01010066DA737A0443BA4F8D07648DB5FEA87400023CC192C04B1E409E76A09039C167E2</vt:lpwstr>
  </property>
  <property fmtid="{D5CDD505-2E9C-101B-9397-08002B2CF9AE}" pid="9" name="URL">
    <vt:lpwstr>, </vt:lpwstr>
  </property>
  <property fmtid="{D5CDD505-2E9C-101B-9397-08002B2CF9AE}" pid="10" name="WorkflowChangePath">
    <vt:lpwstr>d66349c8-5cee-4954-94af-954ba805f402,2;c4b56eb0-ac8e-4fe9-9bad-d87441808733,2;</vt:lpwstr>
  </property>
  <property fmtid="{D5CDD505-2E9C-101B-9397-08002B2CF9AE}" pid="11" name="Security Classification">
    <vt:lpwstr>27;#OFFICIAL|3a8e01c8-79a4-44d2-a91d-00837e4da482</vt:lpwstr>
  </property>
  <property fmtid="{D5CDD505-2E9C-101B-9397-08002B2CF9AE}" pid="12" name="Make Sticky">
    <vt:bool>true</vt:bool>
  </property>
  <property fmtid="{D5CDD505-2E9C-101B-9397-08002B2CF9AE}" pid="13" name="RecordPoint_WorkflowType">
    <vt:lpwstr>ActiveSubmitStub</vt:lpwstr>
  </property>
  <property fmtid="{D5CDD505-2E9C-101B-9397-08002B2CF9AE}" pid="14" name="RecordPoint_ActiveItemListId">
    <vt:lpwstr>{382fde23-f0dc-4e28-ab53-0a4f527c9b1e}</vt:lpwstr>
  </property>
  <property fmtid="{D5CDD505-2E9C-101B-9397-08002B2CF9AE}" pid="15" name="RecordPoint_ActiveItemUniqueId">
    <vt:lpwstr>{d7858cd7-b7f7-4b59-9082-435c4d1720f7}</vt:lpwstr>
  </property>
  <property fmtid="{D5CDD505-2E9C-101B-9397-08002B2CF9AE}" pid="16" name="RecordPoint_ActiveItemWebId">
    <vt:lpwstr>{1333d300-e6a1-46e1-af12-181aa8aad21b}</vt:lpwstr>
  </property>
  <property fmtid="{D5CDD505-2E9C-101B-9397-08002B2CF9AE}" pid="17" name="RecordPoint_ActiveItemSiteId">
    <vt:lpwstr>{6b8a95ee-1d4e-4873-a648-8ea735aa8717}</vt:lpwstr>
  </property>
  <property fmtid="{D5CDD505-2E9C-101B-9397-08002B2CF9AE}" pid="18" name="Business Unit">
    <vt:lpwstr/>
  </property>
  <property fmtid="{D5CDD505-2E9C-101B-9397-08002B2CF9AE}" pid="19" name="Document Type">
    <vt:lpwstr>11;#Template|6407f257-e3bb-4e7a-ab81-d0c6fc02662f</vt:lpwstr>
  </property>
  <property fmtid="{D5CDD505-2E9C-101B-9397-08002B2CF9AE}" pid="20" name="RecordPoint_RecordNumberSubmitted">
    <vt:lpwstr>D2025056785</vt:lpwstr>
  </property>
  <property fmtid="{D5CDD505-2E9C-101B-9397-08002B2CF9AE}" pid="21" name="RecordPoint_SubmissionCompleted">
    <vt:lpwstr>2025-05-02T12:19:20.7529310+09:30</vt:lpwstr>
  </property>
  <property fmtid="{D5CDD505-2E9C-101B-9397-08002B2CF9AE}" pid="22" name="RecordPoint_SubmissionDate">
    <vt:lpwstr/>
  </property>
  <property fmtid="{D5CDD505-2E9C-101B-9397-08002B2CF9AE}" pid="23" name="RecordPoint_RecordFormat">
    <vt:lpwstr/>
  </property>
  <property fmtid="{D5CDD505-2E9C-101B-9397-08002B2CF9AE}" pid="24" name="RecordPoint_ActiveItemMoved">
    <vt:lpwstr/>
  </property>
</Properties>
</file>